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208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261330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APUSH Review: Period 1 (1491 - 1607) In 10 Minutes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Everything You Need To Know About Period 1 To Succeed In APUSH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Native Americans Pre-Contact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Maize (corn) was a significant food source in present day Mexico and SW US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NW US - Natives hunted, fished, and foraged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Great Basin and Plains - predominantly hunting - lack of natural resources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NE US - mix of agriculture and hunting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European Exploration Goals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Technological Improvements that helped promote contact and trade?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Sextant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Joint-stock companies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Reasons for Exploration?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Wealth (gold), Power and status (glory), and spread Christianity (God)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European Contact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9775" lvl="0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Columbian Exchange: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Exchange of goods, ideas, people, and diseases between Europe, Africa, and the Americas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Europe? 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Population growth (corn, potatoes)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Shift from feudalism to capitalism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Natives?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Diseases killed many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Horse and guns transformed way of life (hunting, warfare)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Africans?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Increase in slave trade (Portuguese and Spanish in West Africa)</a:t>
            </a:r>
          </a:p>
        </p:txBody>
      </p:sp>
      <p:pic>
        <p:nvPicPr>
          <p:cNvPr id="47" name="783px-BakedPotatoWithBut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3712" y="4169887"/>
            <a:ext cx="3392669" cy="2561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p" bldLvl="5" animBg="1" advAuto="0"/>
      <p:bldP spid="47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Transformation of the Americas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3200" lvl="0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Impacts of Spanish contact:</a:t>
            </a:r>
          </a:p>
          <a:p>
            <a:pPr marL="406400" lvl="1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New caste system and racially diverse populations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Mestizo - mixed Spanish and Native ancestry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Mulatto - mixed Spanish and African ancestry</a:t>
            </a:r>
          </a:p>
          <a:p>
            <a:pPr marL="406400" lvl="1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Encomienda System (16th Century):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Royal grants of land from Spanish crown to Spaniards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Spanish settlers promised to Christianize Natives</a:t>
            </a:r>
          </a:p>
          <a:p>
            <a:pPr marL="812800" lvl="3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Spanish gained tribute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How were Natives impacted?</a:t>
            </a:r>
          </a:p>
          <a:p>
            <a:pPr marL="812800" lvl="3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Many were treated harshly</a:t>
            </a:r>
          </a:p>
          <a:p>
            <a:pPr marL="1016000" lvl="4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Heavy manual labor - building roads and infrastructure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Eventually, the system was replaced by African slave labor</a:t>
            </a:r>
          </a:p>
        </p:txBody>
      </p:sp>
      <p:pic>
        <p:nvPicPr>
          <p:cNvPr id="52" name="439px-Spanish_America_XVIII_Century_(Most_Expansion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0585" y="2317750"/>
            <a:ext cx="4507666" cy="6150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Transformation of the Americas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Debates over treatment of Natives: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Bartolome de Las Casas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How was treatment of Africans and Natives justified?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White superiority, religion, “uncivilized” view of groups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Conflict with Natives: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Europeans sought to change Natives’ way of life and worldview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Natives sought to preserve **autonomy** (independence or self-rule)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Africans adapt to the Western Hemisphere: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Sought to preserve **autonomy**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Combined Christianity with African religions 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Maroon communities - made up of runaway slaves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9334500" y="1473200"/>
            <a:ext cx="2809875" cy="4419601"/>
            <a:chOff x="0" y="0"/>
            <a:chExt cx="2809875" cy="4419600"/>
          </a:xfrm>
        </p:grpSpPr>
        <p:pic>
          <p:nvPicPr>
            <p:cNvPr id="56" name="image4.jpg" descr="File:Bartolomedelascasas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09875" cy="3919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" name="Group 59"/>
            <p:cNvGrpSpPr/>
            <p:nvPr/>
          </p:nvGrpSpPr>
          <p:grpSpPr>
            <a:xfrm>
              <a:off x="0" y="3919537"/>
              <a:ext cx="2809875" cy="500064"/>
              <a:chOff x="0" y="0"/>
              <a:chExt cx="2809875" cy="500062"/>
            </a:xfrm>
          </p:grpSpPr>
          <p:sp>
            <p:nvSpPr>
              <p:cNvPr id="57" name="Shape 57"/>
              <p:cNvSpPr/>
              <p:nvPr/>
            </p:nvSpPr>
            <p:spPr>
              <a:xfrm>
                <a:off x="0" y="0"/>
                <a:ext cx="2809875" cy="500063"/>
              </a:xfrm>
              <a:prstGeom prst="rect">
                <a:avLst/>
              </a:prstGeom>
              <a:solidFill>
                <a:srgbClr val="93A299"/>
              </a:solidFill>
              <a:ln w="25400" cap="flat">
                <a:solidFill>
                  <a:srgbClr val="6B7670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914400">
                  <a:defRPr sz="180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0" y="74700"/>
                <a:ext cx="2809875" cy="350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l" defTabSz="914400">
                  <a:defRPr sz="18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  <a:effectLst/>
                  </a:defRPr>
                </a:pPr>
                <a:r>
                  <a:rPr b="1">
                    <a:solidFill>
                      <a:srgbClr val="FFFFFF"/>
                    </a:solidFill>
                  </a:rPr>
                  <a:t>Bartolomé de las Casas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Quick Recap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Native cultures prior to contact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Maize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Reasons for European exploration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Goals of Europeans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**Columbian Exchange - impacts on three continents**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European justification of treatment of Natives and Africans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Encomienda System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Natives and Africans sought to preserve some level of autonomy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Short Answer Practice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Answer all 3 parts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European interaction with the Western Hemisphere drastically changed life for all those involved.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a) Briefly explain one reason for European exploration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b) Briefly explain one impact of European exploration on the Americas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c) Briefly explain one impact of European exploration on Europe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469</Words>
  <Application>Microsoft Macintosh PowerPoint</Application>
  <PresentationFormat>Custom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New_Template2</vt:lpstr>
      <vt:lpstr>APUSH Review: Period 1 (1491 - 1607) In 10 Minutes</vt:lpstr>
      <vt:lpstr>Native Americans Pre-Contact</vt:lpstr>
      <vt:lpstr>European Exploration Goals</vt:lpstr>
      <vt:lpstr>European Contact</vt:lpstr>
      <vt:lpstr>The Transformation of the Americas</vt:lpstr>
      <vt:lpstr>The Transformation of the Americas</vt:lpstr>
      <vt:lpstr>Quick Recap</vt:lpstr>
      <vt:lpstr>Short Answer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1 (1491 - 1607) In 10 Minutes</dc:title>
  <cp:lastModifiedBy>Joann Medrano</cp:lastModifiedBy>
  <cp:revision>4</cp:revision>
  <dcterms:modified xsi:type="dcterms:W3CDTF">2017-04-17T19:24:15Z</dcterms:modified>
</cp:coreProperties>
</file>