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AA2CD8-48A1-4EEA-A9AB-BCABB2A02AB9}" type="datetimeFigureOut">
              <a:rPr lang="en-US" smtClean="0"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A34A21-C7CD-4D0D-B9E4-6303ECEBE7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Period </a:t>
            </a:r>
            <a:r>
              <a:rPr lang="en-US" dirty="0" smtClean="0"/>
              <a:t>3 (1754 – 1800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5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1754 - 1763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dirty="0" smtClean="0"/>
              <a:t>French and Indian (7 Years War) was caused by English encroachment onto French lands</a:t>
            </a:r>
          </a:p>
          <a:p>
            <a:pPr lvl="1"/>
            <a:r>
              <a:rPr lang="en-US" dirty="0" smtClean="0"/>
              <a:t>Most natives (except Iroquois – split) sided with the French</a:t>
            </a:r>
            <a:endParaRPr lang="en-US" dirty="0"/>
          </a:p>
          <a:p>
            <a:r>
              <a:rPr lang="en-US" dirty="0" smtClean="0"/>
              <a:t>Great Britain wins the war, France is removed from North America</a:t>
            </a:r>
          </a:p>
          <a:p>
            <a:r>
              <a:rPr lang="en-US" dirty="0" smtClean="0"/>
              <a:t>Conflicts emerge between American colonists and Natives as colonists seek to expand</a:t>
            </a:r>
          </a:p>
          <a:p>
            <a:pPr lvl="1"/>
            <a:r>
              <a:rPr lang="en-US" dirty="0" smtClean="0"/>
              <a:t>Pontiac’s Rebellion -&gt;</a:t>
            </a:r>
          </a:p>
          <a:p>
            <a:pPr lvl="1"/>
            <a:r>
              <a:rPr lang="en-US" dirty="0" smtClean="0"/>
              <a:t>Proclamation Line of 1763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Map of territorial growth 1775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4468091" cy="58578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07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1763 - 1776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dirty="0" smtClean="0"/>
              <a:t>Britain is in debt from the war, ends salutary neglect, takes a more active role in colonial affairs</a:t>
            </a:r>
          </a:p>
          <a:p>
            <a:pPr lvl="1"/>
            <a:r>
              <a:rPr lang="en-US" dirty="0" smtClean="0"/>
              <a:t>Stamp Act, Townshend Acts, Intolerable Acts, etc.</a:t>
            </a:r>
            <a:endParaRPr lang="en-US" dirty="0"/>
          </a:p>
          <a:p>
            <a:r>
              <a:rPr lang="en-US" dirty="0" smtClean="0"/>
              <a:t>Colonists resist this new control:</a:t>
            </a:r>
          </a:p>
          <a:p>
            <a:pPr lvl="1"/>
            <a:r>
              <a:rPr lang="en-US" dirty="0" smtClean="0"/>
              <a:t>Stamp Act Congress, Committees of Correspondence, First Continental Congress</a:t>
            </a:r>
          </a:p>
          <a:p>
            <a:r>
              <a:rPr lang="en-US" dirty="0" smtClean="0"/>
              <a:t>Elites and everyday colonists were united against the British</a:t>
            </a:r>
          </a:p>
          <a:p>
            <a:r>
              <a:rPr lang="en-US" dirty="0" smtClean="0"/>
              <a:t>Up until 1776, most colonists did NOT want independence, rather they longed for salutary neglect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ile:O! the fatal Sta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540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1776 - 1783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i="1" dirty="0" smtClean="0"/>
              <a:t>Common Sense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Thomas Paine, urged America to break away</a:t>
            </a:r>
          </a:p>
          <a:p>
            <a:pPr lvl="1"/>
            <a:r>
              <a:rPr lang="en-US" dirty="0" smtClean="0"/>
              <a:t>Helped influence the Declaration of Independence</a:t>
            </a:r>
            <a:endParaRPr lang="en-US" dirty="0"/>
          </a:p>
          <a:p>
            <a:r>
              <a:rPr lang="en-US" dirty="0" smtClean="0"/>
              <a:t>Declaration of Independence:</a:t>
            </a:r>
          </a:p>
          <a:p>
            <a:pPr lvl="1"/>
            <a:r>
              <a:rPr lang="en-US" dirty="0" smtClean="0"/>
              <a:t>Grievances against KG3, justification for breaking away</a:t>
            </a:r>
          </a:p>
          <a:p>
            <a:pPr lvl="1"/>
            <a:r>
              <a:rPr lang="en-US" dirty="0" smtClean="0"/>
              <a:t>Inspired by Common Sense and other Enlightenment ideas – natural rights, consent of the governed, etc. </a:t>
            </a:r>
            <a:endParaRPr lang="en-US" dirty="0"/>
          </a:p>
          <a:p>
            <a:r>
              <a:rPr lang="en-US" dirty="0" smtClean="0"/>
              <a:t>Why did the colonists win the war?</a:t>
            </a:r>
          </a:p>
          <a:p>
            <a:pPr lvl="1"/>
            <a:r>
              <a:rPr lang="en-US" dirty="0" smtClean="0"/>
              <a:t>Familiarity with the land</a:t>
            </a:r>
          </a:p>
          <a:p>
            <a:pPr lvl="1"/>
            <a:r>
              <a:rPr lang="en-US" dirty="0" smtClean="0"/>
              <a:t>Military leadership (Washington)</a:t>
            </a:r>
          </a:p>
          <a:p>
            <a:pPr lvl="1"/>
            <a:r>
              <a:rPr lang="en-US" dirty="0" smtClean="0"/>
              <a:t>Strong beliefs (natural rights)</a:t>
            </a:r>
          </a:p>
          <a:p>
            <a:pPr lvl="1"/>
            <a:r>
              <a:rPr lang="en-US" dirty="0" smtClean="0"/>
              <a:t>Foreign Aid – France after Saratoga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File:BHS-TP Stat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3794577"/>
            <a:ext cx="2295525" cy="30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0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Fear of centralized power helped create the Articles of Confederation</a:t>
            </a:r>
          </a:p>
          <a:p>
            <a:pPr lvl="1"/>
            <a:r>
              <a:rPr lang="en-US" dirty="0" smtClean="0"/>
              <a:t>Weak central government, could not tax, no executive branch, most power left to states</a:t>
            </a:r>
          </a:p>
          <a:p>
            <a:pPr lvl="1"/>
            <a:r>
              <a:rPr lang="en-US" dirty="0" smtClean="0"/>
              <a:t>Trade issues emerged between states</a:t>
            </a:r>
            <a:endParaRPr lang="en-US" dirty="0"/>
          </a:p>
          <a:p>
            <a:r>
              <a:rPr lang="en-US" dirty="0" smtClean="0"/>
              <a:t>Northwest Land Ordinance (1787):</a:t>
            </a:r>
          </a:p>
          <a:p>
            <a:pPr lvl="1"/>
            <a:r>
              <a:rPr lang="en-US" dirty="0" smtClean="0"/>
              <a:t>Provided a process for admitting new states</a:t>
            </a:r>
          </a:p>
          <a:p>
            <a:pPr lvl="1"/>
            <a:r>
              <a:rPr lang="en-US" dirty="0" smtClean="0"/>
              <a:t>Once a territory reached 60,000 people, it could apply for statehood</a:t>
            </a:r>
          </a:p>
          <a:p>
            <a:pPr lvl="1"/>
            <a:r>
              <a:rPr lang="en-US" dirty="0" smtClean="0"/>
              <a:t>Banned slavery in NW Territory (MI, OH, IN, IL, WI)</a:t>
            </a:r>
            <a:endParaRPr lang="en-US" dirty="0"/>
          </a:p>
          <a:p>
            <a:r>
              <a:rPr lang="en-US" dirty="0" smtClean="0"/>
              <a:t>Tensions emerged in different areas of the country (west v. east)</a:t>
            </a:r>
          </a:p>
          <a:p>
            <a:pPr lvl="1"/>
            <a:r>
              <a:rPr lang="en-US" dirty="0" smtClean="0"/>
              <a:t>Paxton Boys - PA</a:t>
            </a:r>
          </a:p>
          <a:p>
            <a:pPr lvl="1"/>
            <a:r>
              <a:rPr lang="en-US" dirty="0" smtClean="0"/>
              <a:t>Shays’ Rebellion - MA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Northwest-territory-usa-178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42672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69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Impact of the D. of I. and American Revolution?</a:t>
            </a:r>
          </a:p>
          <a:p>
            <a:pPr lvl="1"/>
            <a:r>
              <a:rPr lang="en-US" dirty="0" smtClean="0"/>
              <a:t>Revolutions in France, Haiti, and Latin America</a:t>
            </a:r>
          </a:p>
          <a:p>
            <a:r>
              <a:rPr lang="en-US" dirty="0" smtClean="0"/>
              <a:t>Although some called for greater equality (Abigail Adams, PA Emancipation Law), framers of the Constitution postponed the issue of slavery</a:t>
            </a:r>
          </a:p>
          <a:p>
            <a:r>
              <a:rPr lang="en-US" dirty="0" smtClean="0"/>
              <a:t>Constitution:</a:t>
            </a:r>
          </a:p>
          <a:p>
            <a:pPr lvl="1"/>
            <a:r>
              <a:rPr lang="en-US" dirty="0" smtClean="0"/>
              <a:t>Built on Compromises: Great, 3/5, Slave Trade</a:t>
            </a:r>
            <a:endParaRPr lang="en-US" dirty="0"/>
          </a:p>
          <a:p>
            <a:pPr lvl="1"/>
            <a:r>
              <a:rPr lang="en-US" dirty="0" smtClean="0"/>
              <a:t>Ratified after Federalists promised Antifederalists a Bill of Rights would be added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Anonymous - Prise de la Bastil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38862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674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Challenges to the new government:</a:t>
            </a:r>
          </a:p>
          <a:p>
            <a:pPr lvl="1"/>
            <a:r>
              <a:rPr lang="en-US" dirty="0" smtClean="0"/>
              <a:t>Navigation on the Mississippi River (Spain)</a:t>
            </a:r>
          </a:p>
          <a:p>
            <a:pPr lvl="2"/>
            <a:r>
              <a:rPr lang="en-US" dirty="0" smtClean="0"/>
              <a:t>Pinckney’s Treaty</a:t>
            </a:r>
          </a:p>
          <a:p>
            <a:pPr lvl="1"/>
            <a:r>
              <a:rPr lang="en-US" dirty="0" smtClean="0"/>
              <a:t>Relations with Natives (not defined in the Constitution), land issues as Natives ceded more and more land</a:t>
            </a:r>
          </a:p>
          <a:p>
            <a:r>
              <a:rPr lang="en-US" dirty="0" smtClean="0"/>
              <a:t>Washington’s Farewell Address:</a:t>
            </a:r>
          </a:p>
          <a:p>
            <a:pPr lvl="1"/>
            <a:r>
              <a:rPr lang="en-US" dirty="0" smtClean="0"/>
              <a:t>Warned of: entangled foreign alliances and political parties</a:t>
            </a:r>
          </a:p>
          <a:p>
            <a:pPr lvl="2"/>
            <a:r>
              <a:rPr lang="en-US" dirty="0" smtClean="0"/>
              <a:t>Parties emerged anyway: Federalists (Hamilton) and Republicans (Jefferson)</a:t>
            </a:r>
            <a:endParaRPr lang="en-US" dirty="0"/>
          </a:p>
          <a:p>
            <a:r>
              <a:rPr lang="en-US" dirty="0" smtClean="0"/>
              <a:t>Debates over power of government:</a:t>
            </a:r>
          </a:p>
          <a:p>
            <a:pPr lvl="1"/>
            <a:r>
              <a:rPr lang="en-US" dirty="0" smtClean="0"/>
              <a:t>State vs. National – VA and KY Resolutions. Can states nullify a federal law? (NO! Constitution is “Supreme Law of the Land”)</a:t>
            </a:r>
          </a:p>
          <a:p>
            <a:pPr lvl="1"/>
            <a:r>
              <a:rPr lang="en-US" dirty="0" smtClean="0"/>
              <a:t>Debate would continue until the Civil War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Mississippi River Watershed Ma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010400" cy="4812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upload.wikimedia.org/wikipedia/commons/thumb/1/12/Gilbert_Stuart%2C_George_Washington_%28Lansdowne_portrait%2C_1796%29.jpg/220px-Gilbert_Stuart%2C_George_Washington_%28Lansdowne_portrait%2C_1796%2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1"/>
            <a:ext cx="1953491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5715000" y="226435"/>
            <a:ext cx="1905000" cy="1371600"/>
          </a:xfrm>
          <a:prstGeom prst="wedgeRoundRectCallout">
            <a:avLst>
              <a:gd name="adj1" fmla="val 80985"/>
              <a:gd name="adj2" fmla="val -31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Beware of foreign alliances and political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4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So Important it gets its own slide</a:t>
            </a:r>
          </a:p>
          <a:p>
            <a:endParaRPr lang="en-US" dirty="0"/>
          </a:p>
          <a:p>
            <a:r>
              <a:rPr lang="en-US" dirty="0" smtClean="0"/>
              <a:t>Republican Motherhood:</a:t>
            </a:r>
          </a:p>
          <a:p>
            <a:pPr lvl="1"/>
            <a:r>
              <a:rPr lang="en-US" dirty="0" smtClean="0"/>
              <a:t>Women gained few, if any rights, after Rev. War</a:t>
            </a:r>
          </a:p>
          <a:p>
            <a:pPr lvl="1"/>
            <a:r>
              <a:rPr lang="en-US" dirty="0" smtClean="0"/>
              <a:t>Women were expected to instill Republican virtues (liberty, natural rights, etc.) in children, and be active in their families</a:t>
            </a:r>
          </a:p>
          <a:p>
            <a:pPr lvl="1"/>
            <a:r>
              <a:rPr lang="en-US" dirty="0" smtClean="0"/>
              <a:t>Helped improve education for women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7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545</TotalTime>
  <Words>583</Words>
  <Application>Microsoft Macintosh PowerPoint</Application>
  <PresentationFormat>On-screen Show (4:3)</PresentationFormat>
  <Paragraphs>189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Period 3 (1754 – 1800)</vt:lpstr>
      <vt:lpstr>1754 - 1763</vt:lpstr>
      <vt:lpstr>1763 - 1776</vt:lpstr>
      <vt:lpstr>1776 - 1783</vt:lpstr>
      <vt:lpstr>1783 – 1800 </vt:lpstr>
      <vt:lpstr>1783 – 1800 (Cont.) </vt:lpstr>
      <vt:lpstr>1783 – 1800 (Cont.) </vt:lpstr>
      <vt:lpstr>1783 – 1800 (Cont.)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Period 3 (1754 – 1800) in 10 Minutes</dc:title>
  <dc:creator>adam</dc:creator>
  <cp:lastModifiedBy>Joann Medrano</cp:lastModifiedBy>
  <cp:revision>17</cp:revision>
  <dcterms:created xsi:type="dcterms:W3CDTF">2014-10-02T13:23:26Z</dcterms:created>
  <dcterms:modified xsi:type="dcterms:W3CDTF">2017-04-17T19:29:12Z</dcterms:modified>
</cp:coreProperties>
</file>