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Lst>
  <p:sldSz cy="5143500" cx="9144000"/>
  <p:notesSz cx="6858000" cy="9144000"/>
  <p:embeddedFontLst>
    <p:embeddedFont>
      <p:font typeface="Amatic SC"/>
      <p:regular r:id="rId35"/>
      <p:bold r:id="rId36"/>
    </p:embeddedFont>
    <p:embeddedFont>
      <p:font typeface="Boogaloo"/>
      <p:regular r:id="rId37"/>
    </p:embeddedFont>
    <p:embeddedFont>
      <p:font typeface="Source Code Pro"/>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0C70A8E-96ED-47A6-A3BC-CFBD5BA05D35}">
  <a:tblStyle styleId="{10C70A8E-96ED-47A6-A3BC-CFBD5BA05D3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AmaticSC-regular.fntdata"/><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Boogaloo-regular.fntdata"/><Relationship Id="rId14" Type="http://schemas.openxmlformats.org/officeDocument/2006/relationships/slide" Target="slides/slide8.xml"/><Relationship Id="rId36" Type="http://schemas.openxmlformats.org/officeDocument/2006/relationships/font" Target="fonts/AmaticSC-bold.fntdata"/><Relationship Id="rId17" Type="http://schemas.openxmlformats.org/officeDocument/2006/relationships/slide" Target="slides/slide11.xml"/><Relationship Id="rId39" Type="http://schemas.openxmlformats.org/officeDocument/2006/relationships/font" Target="fonts/SourceCodePro-bold.fntdata"/><Relationship Id="rId16" Type="http://schemas.openxmlformats.org/officeDocument/2006/relationships/slide" Target="slides/slide10.xml"/><Relationship Id="rId38" Type="http://schemas.openxmlformats.org/officeDocument/2006/relationships/font" Target="fonts/SourceCodePr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0ecf782f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0ecf782f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50ecf782fd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50ecf782f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0ecf782f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0ecf782f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0ecf782fd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0ecf782fd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0ecf782f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0ecf782f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55082d53b_8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55082d53b_8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576d8dbd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576d8dbd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55082d53b_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55082d53b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5576d8dbd3_5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5576d8dbd3_5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576d8dbd3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576d8dbd3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49d37e4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49d37e4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55082d53b_8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555082d53b_8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576d8dbd3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5576d8dbd3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576d8dbd3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576d8dbd3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576d8dbd3_2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576d8dbd3_2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576d8dbd3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576d8dbd3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576d8dbd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5576d8dbd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0ecf782fd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0ecf782f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YOOOOOOOOOOOO whos doing these slides. -brianna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0ecf782f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50ecf782f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549d37e4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549d37e4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0ecf782f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0ecf782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58003da2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58003da2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49d37e4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49d37e4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5576d8dbd3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5576d8dbd3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576d8dbd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576d8dbd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55082d53b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55082d53b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555082d53b_8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555082d53b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7">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311700" y="2890625"/>
            <a:ext cx="7434600" cy="5874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2600"/>
              <a:buNone/>
              <a:defRPr sz="2600">
                <a:solidFill>
                  <a:schemeClr val="dk1"/>
                </a:solidFill>
              </a:defRPr>
            </a:lvl1pPr>
            <a:lvl2pPr lvl="1" algn="l">
              <a:lnSpc>
                <a:spcPct val="100000"/>
              </a:lnSpc>
              <a:spcBef>
                <a:spcPts val="0"/>
              </a:spcBef>
              <a:spcAft>
                <a:spcPts val="0"/>
              </a:spcAft>
              <a:buClr>
                <a:schemeClr val="dk1"/>
              </a:buClr>
              <a:buSzPts val="2600"/>
              <a:buNone/>
              <a:defRPr sz="2600">
                <a:solidFill>
                  <a:schemeClr val="dk1"/>
                </a:solidFill>
              </a:defRPr>
            </a:lvl2pPr>
            <a:lvl3pPr lvl="2" algn="l">
              <a:lnSpc>
                <a:spcPct val="100000"/>
              </a:lnSpc>
              <a:spcBef>
                <a:spcPts val="0"/>
              </a:spcBef>
              <a:spcAft>
                <a:spcPts val="0"/>
              </a:spcAft>
              <a:buClr>
                <a:schemeClr val="dk1"/>
              </a:buClr>
              <a:buSzPts val="2600"/>
              <a:buNone/>
              <a:defRPr sz="2600">
                <a:solidFill>
                  <a:schemeClr val="dk1"/>
                </a:solidFill>
              </a:defRPr>
            </a:lvl3pPr>
            <a:lvl4pPr lvl="3" algn="l">
              <a:lnSpc>
                <a:spcPct val="100000"/>
              </a:lnSpc>
              <a:spcBef>
                <a:spcPts val="0"/>
              </a:spcBef>
              <a:spcAft>
                <a:spcPts val="0"/>
              </a:spcAft>
              <a:buClr>
                <a:schemeClr val="dk1"/>
              </a:buClr>
              <a:buSzPts val="2600"/>
              <a:buNone/>
              <a:defRPr sz="2600">
                <a:solidFill>
                  <a:schemeClr val="dk1"/>
                </a:solidFill>
              </a:defRPr>
            </a:lvl4pPr>
            <a:lvl5pPr lvl="4" algn="l">
              <a:lnSpc>
                <a:spcPct val="100000"/>
              </a:lnSpc>
              <a:spcBef>
                <a:spcPts val="0"/>
              </a:spcBef>
              <a:spcAft>
                <a:spcPts val="0"/>
              </a:spcAft>
              <a:buClr>
                <a:schemeClr val="dk1"/>
              </a:buClr>
              <a:buSzPts val="2600"/>
              <a:buNone/>
              <a:defRPr sz="2600">
                <a:solidFill>
                  <a:schemeClr val="dk1"/>
                </a:solidFill>
              </a:defRPr>
            </a:lvl5pPr>
            <a:lvl6pPr lvl="5" algn="l">
              <a:lnSpc>
                <a:spcPct val="100000"/>
              </a:lnSpc>
              <a:spcBef>
                <a:spcPts val="0"/>
              </a:spcBef>
              <a:spcAft>
                <a:spcPts val="0"/>
              </a:spcAft>
              <a:buClr>
                <a:schemeClr val="dk1"/>
              </a:buClr>
              <a:buSzPts val="2600"/>
              <a:buNone/>
              <a:defRPr sz="2600">
                <a:solidFill>
                  <a:schemeClr val="dk1"/>
                </a:solidFill>
              </a:defRPr>
            </a:lvl6pPr>
            <a:lvl7pPr lvl="6" algn="l">
              <a:lnSpc>
                <a:spcPct val="100000"/>
              </a:lnSpc>
              <a:spcBef>
                <a:spcPts val="0"/>
              </a:spcBef>
              <a:spcAft>
                <a:spcPts val="0"/>
              </a:spcAft>
              <a:buClr>
                <a:schemeClr val="dk1"/>
              </a:buClr>
              <a:buSzPts val="2600"/>
              <a:buNone/>
              <a:defRPr sz="2600">
                <a:solidFill>
                  <a:schemeClr val="dk1"/>
                </a:solidFill>
              </a:defRPr>
            </a:lvl7pPr>
            <a:lvl8pPr lvl="7" algn="l">
              <a:lnSpc>
                <a:spcPct val="100000"/>
              </a:lnSpc>
              <a:spcBef>
                <a:spcPts val="0"/>
              </a:spcBef>
              <a:spcAft>
                <a:spcPts val="0"/>
              </a:spcAft>
              <a:buClr>
                <a:schemeClr val="dk1"/>
              </a:buClr>
              <a:buSzPts val="2600"/>
              <a:buNone/>
              <a:defRPr sz="2600">
                <a:solidFill>
                  <a:schemeClr val="dk1"/>
                </a:solidFill>
              </a:defRPr>
            </a:lvl8pPr>
            <a:lvl9pPr lvl="8" algn="l">
              <a:lnSpc>
                <a:spcPct val="100000"/>
              </a:lnSpc>
              <a:spcBef>
                <a:spcPts val="0"/>
              </a:spcBef>
              <a:spcAft>
                <a:spcPts val="0"/>
              </a:spcAft>
              <a:buClr>
                <a:schemeClr val="dk1"/>
              </a:buClr>
              <a:buSzPts val="2600"/>
              <a:buNone/>
              <a:defRPr sz="2600">
                <a:solidFill>
                  <a:schemeClr val="dk1"/>
                </a:solidFill>
              </a:defRPr>
            </a:lvl9pPr>
          </a:lstStyle>
          <a:p/>
        </p:txBody>
      </p:sp>
      <p:sp>
        <p:nvSpPr>
          <p:cNvPr id="55" name="Google Shape;55;p13"/>
          <p:cNvSpPr txBox="1"/>
          <p:nvPr>
            <p:ph idx="1" type="body"/>
          </p:nvPr>
        </p:nvSpPr>
        <p:spPr>
          <a:xfrm>
            <a:off x="311700" y="3521425"/>
            <a:ext cx="6362400" cy="11418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p:cSld name="AUTOLAYOUT_10">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304475" y="307825"/>
            <a:ext cx="4779300" cy="14181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3000"/>
              <a:buNone/>
              <a:defRPr sz="3000">
                <a:solidFill>
                  <a:srgbClr val="000000"/>
                </a:solidFill>
              </a:defRPr>
            </a:lvl1pPr>
            <a:lvl2pPr lvl="1" algn="l">
              <a:lnSpc>
                <a:spcPct val="100000"/>
              </a:lnSpc>
              <a:spcBef>
                <a:spcPts val="0"/>
              </a:spcBef>
              <a:spcAft>
                <a:spcPts val="0"/>
              </a:spcAft>
              <a:buClr>
                <a:schemeClr val="dk1"/>
              </a:buClr>
              <a:buSzPts val="3000"/>
              <a:buNone/>
              <a:defRPr sz="3000">
                <a:solidFill>
                  <a:srgbClr val="000000"/>
                </a:solidFill>
              </a:defRPr>
            </a:lvl2pPr>
            <a:lvl3pPr lvl="2" algn="l">
              <a:lnSpc>
                <a:spcPct val="100000"/>
              </a:lnSpc>
              <a:spcBef>
                <a:spcPts val="0"/>
              </a:spcBef>
              <a:spcAft>
                <a:spcPts val="0"/>
              </a:spcAft>
              <a:buClr>
                <a:schemeClr val="dk1"/>
              </a:buClr>
              <a:buSzPts val="3000"/>
              <a:buNone/>
              <a:defRPr sz="3000">
                <a:solidFill>
                  <a:srgbClr val="000000"/>
                </a:solidFill>
              </a:defRPr>
            </a:lvl3pPr>
            <a:lvl4pPr lvl="3" algn="l">
              <a:lnSpc>
                <a:spcPct val="100000"/>
              </a:lnSpc>
              <a:spcBef>
                <a:spcPts val="0"/>
              </a:spcBef>
              <a:spcAft>
                <a:spcPts val="0"/>
              </a:spcAft>
              <a:buClr>
                <a:schemeClr val="dk1"/>
              </a:buClr>
              <a:buSzPts val="3000"/>
              <a:buNone/>
              <a:defRPr sz="3000">
                <a:solidFill>
                  <a:srgbClr val="000000"/>
                </a:solidFill>
              </a:defRPr>
            </a:lvl4pPr>
            <a:lvl5pPr lvl="4" algn="l">
              <a:lnSpc>
                <a:spcPct val="100000"/>
              </a:lnSpc>
              <a:spcBef>
                <a:spcPts val="0"/>
              </a:spcBef>
              <a:spcAft>
                <a:spcPts val="0"/>
              </a:spcAft>
              <a:buClr>
                <a:schemeClr val="dk1"/>
              </a:buClr>
              <a:buSzPts val="3000"/>
              <a:buNone/>
              <a:defRPr sz="3000">
                <a:solidFill>
                  <a:srgbClr val="000000"/>
                </a:solidFill>
              </a:defRPr>
            </a:lvl5pPr>
            <a:lvl6pPr lvl="5" algn="l">
              <a:lnSpc>
                <a:spcPct val="100000"/>
              </a:lnSpc>
              <a:spcBef>
                <a:spcPts val="0"/>
              </a:spcBef>
              <a:spcAft>
                <a:spcPts val="0"/>
              </a:spcAft>
              <a:buClr>
                <a:schemeClr val="dk1"/>
              </a:buClr>
              <a:buSzPts val="3000"/>
              <a:buNone/>
              <a:defRPr sz="3000">
                <a:solidFill>
                  <a:srgbClr val="000000"/>
                </a:solidFill>
              </a:defRPr>
            </a:lvl6pPr>
            <a:lvl7pPr lvl="6" algn="l">
              <a:lnSpc>
                <a:spcPct val="100000"/>
              </a:lnSpc>
              <a:spcBef>
                <a:spcPts val="0"/>
              </a:spcBef>
              <a:spcAft>
                <a:spcPts val="0"/>
              </a:spcAft>
              <a:buClr>
                <a:schemeClr val="dk1"/>
              </a:buClr>
              <a:buSzPts val="3000"/>
              <a:buNone/>
              <a:defRPr sz="3000">
                <a:solidFill>
                  <a:srgbClr val="000000"/>
                </a:solidFill>
              </a:defRPr>
            </a:lvl7pPr>
            <a:lvl8pPr lvl="7" algn="l">
              <a:lnSpc>
                <a:spcPct val="100000"/>
              </a:lnSpc>
              <a:spcBef>
                <a:spcPts val="0"/>
              </a:spcBef>
              <a:spcAft>
                <a:spcPts val="0"/>
              </a:spcAft>
              <a:buClr>
                <a:schemeClr val="dk1"/>
              </a:buClr>
              <a:buSzPts val="3000"/>
              <a:buNone/>
              <a:defRPr sz="3000">
                <a:solidFill>
                  <a:srgbClr val="000000"/>
                </a:solidFill>
              </a:defRPr>
            </a:lvl8pPr>
            <a:lvl9pPr lvl="8" algn="l">
              <a:lnSpc>
                <a:spcPct val="100000"/>
              </a:lnSpc>
              <a:spcBef>
                <a:spcPts val="0"/>
              </a:spcBef>
              <a:spcAft>
                <a:spcPts val="0"/>
              </a:spcAft>
              <a:buClr>
                <a:schemeClr val="dk1"/>
              </a:buClr>
              <a:buSzPts val="3000"/>
              <a:buNone/>
              <a:defRPr sz="3000">
                <a:solidFill>
                  <a:srgbClr val="000000"/>
                </a:solidFill>
              </a:defRPr>
            </a:lvl9pPr>
          </a:lstStyle>
          <a:p/>
        </p:txBody>
      </p:sp>
      <p:sp>
        <p:nvSpPr>
          <p:cNvPr id="60" name="Google Shape;60;p14"/>
          <p:cNvSpPr txBox="1"/>
          <p:nvPr>
            <p:ph idx="1" type="body"/>
          </p:nvPr>
        </p:nvSpPr>
        <p:spPr>
          <a:xfrm>
            <a:off x="304475" y="1808125"/>
            <a:ext cx="4779300" cy="30138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15">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a:off x="0" y="0"/>
            <a:ext cx="3048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p:nvPr/>
        </p:nvSpPr>
        <p:spPr>
          <a:xfrm>
            <a:off x="3341300" y="314875"/>
            <a:ext cx="5486400" cy="113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type="title"/>
          </p:nvPr>
        </p:nvSpPr>
        <p:spPr>
          <a:xfrm>
            <a:off x="348300" y="428200"/>
            <a:ext cx="2351400" cy="43998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68" name="Google Shape;68;p15"/>
          <p:cNvSpPr txBox="1"/>
          <p:nvPr>
            <p:ph idx="1" type="body"/>
          </p:nvPr>
        </p:nvSpPr>
        <p:spPr>
          <a:xfrm>
            <a:off x="3539325" y="593900"/>
            <a:ext cx="5090400" cy="40116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69" name="Google Shape;69;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5">
  <p:cSld name="AUTOLAYOUT_18">
    <p:spTree>
      <p:nvGrpSpPr>
        <p:cNvPr id="70" name="Shape 70"/>
        <p:cNvGrpSpPr/>
        <p:nvPr/>
      </p:nvGrpSpPr>
      <p:grpSpPr>
        <a:xfrm>
          <a:off x="0" y="0"/>
          <a:ext cx="0" cy="0"/>
          <a:chOff x="0" y="0"/>
          <a:chExt cx="0" cy="0"/>
        </a:xfrm>
      </p:grpSpPr>
      <p:sp>
        <p:nvSpPr>
          <p:cNvPr id="71" name="Google Shape;71;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a:off x="188400" y="188400"/>
            <a:ext cx="8767200" cy="4766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6"/>
          <p:cNvSpPr/>
          <p:nvPr/>
        </p:nvSpPr>
        <p:spPr>
          <a:xfrm>
            <a:off x="282600" y="282600"/>
            <a:ext cx="8578800" cy="45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4" name="Google Shape;74;p16"/>
          <p:cNvCxnSpPr/>
          <p:nvPr/>
        </p:nvCxnSpPr>
        <p:spPr>
          <a:xfrm>
            <a:off x="282600" y="4607275"/>
            <a:ext cx="423000" cy="0"/>
          </a:xfrm>
          <a:prstGeom prst="straightConnector1">
            <a:avLst/>
          </a:prstGeom>
          <a:noFill/>
          <a:ln cap="flat" cmpd="sng" w="19050">
            <a:solidFill>
              <a:schemeClr val="dk1"/>
            </a:solidFill>
            <a:prstDash val="solid"/>
            <a:round/>
            <a:headEnd len="sm" w="sm" type="none"/>
            <a:tailEnd len="sm" w="sm" type="none"/>
          </a:ln>
        </p:spPr>
      </p:cxnSp>
      <p:cxnSp>
        <p:nvCxnSpPr>
          <p:cNvPr id="75" name="Google Shape;75;p16"/>
          <p:cNvCxnSpPr/>
          <p:nvPr/>
        </p:nvCxnSpPr>
        <p:spPr>
          <a:xfrm>
            <a:off x="8438400" y="536225"/>
            <a:ext cx="423000" cy="0"/>
          </a:xfrm>
          <a:prstGeom prst="straightConnector1">
            <a:avLst/>
          </a:prstGeom>
          <a:noFill/>
          <a:ln cap="flat" cmpd="sng" w="19050">
            <a:solidFill>
              <a:schemeClr val="dk1"/>
            </a:solidFill>
            <a:prstDash val="solid"/>
            <a:round/>
            <a:headEnd len="sm" w="sm" type="none"/>
            <a:tailEnd len="sm" w="sm" type="none"/>
          </a:ln>
        </p:spPr>
      </p:cxnSp>
      <p:sp>
        <p:nvSpPr>
          <p:cNvPr id="76" name="Google Shape;76;p16"/>
          <p:cNvSpPr txBox="1"/>
          <p:nvPr>
            <p:ph type="title"/>
          </p:nvPr>
        </p:nvSpPr>
        <p:spPr>
          <a:xfrm>
            <a:off x="1960500" y="1302475"/>
            <a:ext cx="5223000" cy="9786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None/>
              <a:defRPr b="1" sz="2400">
                <a:solidFill>
                  <a:schemeClr val="accent4"/>
                </a:solidFill>
              </a:defRPr>
            </a:lvl1pPr>
            <a:lvl2pPr lvl="1" algn="l">
              <a:lnSpc>
                <a:spcPct val="100000"/>
              </a:lnSpc>
              <a:spcBef>
                <a:spcPts val="0"/>
              </a:spcBef>
              <a:spcAft>
                <a:spcPts val="0"/>
              </a:spcAft>
              <a:buNone/>
              <a:defRPr b="1" sz="2400">
                <a:solidFill>
                  <a:schemeClr val="accent4"/>
                </a:solidFill>
              </a:defRPr>
            </a:lvl2pPr>
            <a:lvl3pPr lvl="2" algn="l">
              <a:lnSpc>
                <a:spcPct val="100000"/>
              </a:lnSpc>
              <a:spcBef>
                <a:spcPts val="0"/>
              </a:spcBef>
              <a:spcAft>
                <a:spcPts val="0"/>
              </a:spcAft>
              <a:buNone/>
              <a:defRPr b="1" sz="2400">
                <a:solidFill>
                  <a:schemeClr val="accent4"/>
                </a:solidFill>
              </a:defRPr>
            </a:lvl3pPr>
            <a:lvl4pPr lvl="3" algn="l">
              <a:lnSpc>
                <a:spcPct val="100000"/>
              </a:lnSpc>
              <a:spcBef>
                <a:spcPts val="0"/>
              </a:spcBef>
              <a:spcAft>
                <a:spcPts val="0"/>
              </a:spcAft>
              <a:buNone/>
              <a:defRPr b="1" sz="2400">
                <a:solidFill>
                  <a:schemeClr val="accent4"/>
                </a:solidFill>
              </a:defRPr>
            </a:lvl4pPr>
            <a:lvl5pPr lvl="4" algn="l">
              <a:lnSpc>
                <a:spcPct val="100000"/>
              </a:lnSpc>
              <a:spcBef>
                <a:spcPts val="0"/>
              </a:spcBef>
              <a:spcAft>
                <a:spcPts val="0"/>
              </a:spcAft>
              <a:buNone/>
              <a:defRPr b="1" sz="2400">
                <a:solidFill>
                  <a:schemeClr val="accent4"/>
                </a:solidFill>
              </a:defRPr>
            </a:lvl5pPr>
            <a:lvl6pPr lvl="5" algn="l">
              <a:lnSpc>
                <a:spcPct val="100000"/>
              </a:lnSpc>
              <a:spcBef>
                <a:spcPts val="0"/>
              </a:spcBef>
              <a:spcAft>
                <a:spcPts val="0"/>
              </a:spcAft>
              <a:buNone/>
              <a:defRPr b="1" sz="2400">
                <a:solidFill>
                  <a:schemeClr val="accent4"/>
                </a:solidFill>
              </a:defRPr>
            </a:lvl6pPr>
            <a:lvl7pPr lvl="6" algn="l">
              <a:lnSpc>
                <a:spcPct val="100000"/>
              </a:lnSpc>
              <a:spcBef>
                <a:spcPts val="0"/>
              </a:spcBef>
              <a:spcAft>
                <a:spcPts val="0"/>
              </a:spcAft>
              <a:buNone/>
              <a:defRPr b="1" sz="2400">
                <a:solidFill>
                  <a:schemeClr val="accent4"/>
                </a:solidFill>
              </a:defRPr>
            </a:lvl7pPr>
            <a:lvl8pPr lvl="7" algn="l">
              <a:lnSpc>
                <a:spcPct val="100000"/>
              </a:lnSpc>
              <a:spcBef>
                <a:spcPts val="0"/>
              </a:spcBef>
              <a:spcAft>
                <a:spcPts val="0"/>
              </a:spcAft>
              <a:buNone/>
              <a:defRPr b="1" sz="2400">
                <a:solidFill>
                  <a:schemeClr val="accent4"/>
                </a:solidFill>
              </a:defRPr>
            </a:lvl8pPr>
            <a:lvl9pPr lvl="8" algn="l">
              <a:lnSpc>
                <a:spcPct val="100000"/>
              </a:lnSpc>
              <a:spcBef>
                <a:spcPts val="0"/>
              </a:spcBef>
              <a:spcAft>
                <a:spcPts val="0"/>
              </a:spcAft>
              <a:buNone/>
              <a:defRPr b="1" sz="2400">
                <a:solidFill>
                  <a:schemeClr val="accent4"/>
                </a:solidFill>
              </a:defRPr>
            </a:lvl9pPr>
          </a:lstStyle>
          <a:p/>
        </p:txBody>
      </p:sp>
      <p:sp>
        <p:nvSpPr>
          <p:cNvPr id="77" name="Google Shape;77;p16"/>
          <p:cNvSpPr txBox="1"/>
          <p:nvPr>
            <p:ph idx="1" type="body"/>
          </p:nvPr>
        </p:nvSpPr>
        <p:spPr>
          <a:xfrm>
            <a:off x="1960500" y="2331800"/>
            <a:ext cx="5223000" cy="15210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8" name="Google Shape;78;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6">
  <p:cSld name="AUTOLAYOUT_19">
    <p:spTree>
      <p:nvGrpSpPr>
        <p:cNvPr id="79" name="Shape 79"/>
        <p:cNvGrpSpPr/>
        <p:nvPr/>
      </p:nvGrpSpPr>
      <p:grpSpPr>
        <a:xfrm>
          <a:off x="0" y="0"/>
          <a:ext cx="0" cy="0"/>
          <a:chOff x="0" y="0"/>
          <a:chExt cx="0" cy="0"/>
        </a:xfrm>
      </p:grpSpPr>
      <p:sp>
        <p:nvSpPr>
          <p:cNvPr id="80" name="Google Shape;80;p17"/>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a:off x="0" y="0"/>
            <a:ext cx="3048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a:off x="3341300" y="314875"/>
            <a:ext cx="5486400" cy="113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txBox="1"/>
          <p:nvPr>
            <p:ph type="title"/>
          </p:nvPr>
        </p:nvSpPr>
        <p:spPr>
          <a:xfrm>
            <a:off x="348300" y="428200"/>
            <a:ext cx="2351400" cy="43998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85" name="Google Shape;85;p17"/>
          <p:cNvSpPr txBox="1"/>
          <p:nvPr>
            <p:ph idx="1" type="body"/>
          </p:nvPr>
        </p:nvSpPr>
        <p:spPr>
          <a:xfrm>
            <a:off x="3539325" y="593900"/>
            <a:ext cx="5090400" cy="40116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86" name="Google Shape;8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0">
    <p:spTree>
      <p:nvGrpSpPr>
        <p:cNvPr id="87" name="Shape 87"/>
        <p:cNvGrpSpPr/>
        <p:nvPr/>
      </p:nvGrpSpPr>
      <p:grpSpPr>
        <a:xfrm>
          <a:off x="0" y="0"/>
          <a:ext cx="0" cy="0"/>
          <a:chOff x="0" y="0"/>
          <a:chExt cx="0" cy="0"/>
        </a:xfrm>
      </p:grpSpPr>
      <p:sp>
        <p:nvSpPr>
          <p:cNvPr id="88" name="Google Shape;88;p18"/>
          <p:cNvSpPr/>
          <p:nvPr/>
        </p:nvSpPr>
        <p:spPr>
          <a:xfrm>
            <a:off x="0" y="0"/>
            <a:ext cx="9144000" cy="5143500"/>
          </a:xfrm>
          <a:prstGeom prst="rect">
            <a:avLst/>
          </a:prstGeom>
          <a:solidFill>
            <a:schemeClr val="accent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8"/>
          <p:cNvSpPr txBox="1"/>
          <p:nvPr>
            <p:ph type="title"/>
          </p:nvPr>
        </p:nvSpPr>
        <p:spPr>
          <a:xfrm>
            <a:off x="811650" y="799739"/>
            <a:ext cx="6458400" cy="14799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600"/>
              <a:buNone/>
              <a:defRPr b="1" sz="3600">
                <a:solidFill>
                  <a:schemeClr val="accent4"/>
                </a:solidFill>
              </a:defRPr>
            </a:lvl1pPr>
            <a:lvl2pPr lvl="1" algn="l">
              <a:lnSpc>
                <a:spcPct val="100000"/>
              </a:lnSpc>
              <a:spcBef>
                <a:spcPts val="0"/>
              </a:spcBef>
              <a:spcAft>
                <a:spcPts val="0"/>
              </a:spcAft>
              <a:buClr>
                <a:schemeClr val="dk1"/>
              </a:buClr>
              <a:buSzPts val="3600"/>
              <a:buNone/>
              <a:defRPr b="1" sz="3600">
                <a:solidFill>
                  <a:schemeClr val="accent4"/>
                </a:solidFill>
              </a:defRPr>
            </a:lvl2pPr>
            <a:lvl3pPr lvl="2" algn="l">
              <a:lnSpc>
                <a:spcPct val="100000"/>
              </a:lnSpc>
              <a:spcBef>
                <a:spcPts val="0"/>
              </a:spcBef>
              <a:spcAft>
                <a:spcPts val="0"/>
              </a:spcAft>
              <a:buClr>
                <a:schemeClr val="dk1"/>
              </a:buClr>
              <a:buSzPts val="3600"/>
              <a:buNone/>
              <a:defRPr b="1" sz="3600">
                <a:solidFill>
                  <a:schemeClr val="accent4"/>
                </a:solidFill>
              </a:defRPr>
            </a:lvl3pPr>
            <a:lvl4pPr lvl="3" algn="l">
              <a:lnSpc>
                <a:spcPct val="100000"/>
              </a:lnSpc>
              <a:spcBef>
                <a:spcPts val="0"/>
              </a:spcBef>
              <a:spcAft>
                <a:spcPts val="0"/>
              </a:spcAft>
              <a:buClr>
                <a:schemeClr val="dk1"/>
              </a:buClr>
              <a:buSzPts val="3600"/>
              <a:buNone/>
              <a:defRPr b="1" sz="3600">
                <a:solidFill>
                  <a:schemeClr val="accent4"/>
                </a:solidFill>
              </a:defRPr>
            </a:lvl4pPr>
            <a:lvl5pPr lvl="4" algn="l">
              <a:lnSpc>
                <a:spcPct val="100000"/>
              </a:lnSpc>
              <a:spcBef>
                <a:spcPts val="0"/>
              </a:spcBef>
              <a:spcAft>
                <a:spcPts val="0"/>
              </a:spcAft>
              <a:buClr>
                <a:schemeClr val="dk1"/>
              </a:buClr>
              <a:buSzPts val="3600"/>
              <a:buNone/>
              <a:defRPr b="1" sz="3600">
                <a:solidFill>
                  <a:schemeClr val="accent4"/>
                </a:solidFill>
              </a:defRPr>
            </a:lvl5pPr>
            <a:lvl6pPr lvl="5" algn="l">
              <a:lnSpc>
                <a:spcPct val="100000"/>
              </a:lnSpc>
              <a:spcBef>
                <a:spcPts val="0"/>
              </a:spcBef>
              <a:spcAft>
                <a:spcPts val="0"/>
              </a:spcAft>
              <a:buClr>
                <a:schemeClr val="dk1"/>
              </a:buClr>
              <a:buSzPts val="3600"/>
              <a:buNone/>
              <a:defRPr b="1" sz="3600">
                <a:solidFill>
                  <a:schemeClr val="accent4"/>
                </a:solidFill>
              </a:defRPr>
            </a:lvl6pPr>
            <a:lvl7pPr lvl="6" algn="l">
              <a:lnSpc>
                <a:spcPct val="100000"/>
              </a:lnSpc>
              <a:spcBef>
                <a:spcPts val="0"/>
              </a:spcBef>
              <a:spcAft>
                <a:spcPts val="0"/>
              </a:spcAft>
              <a:buClr>
                <a:schemeClr val="dk1"/>
              </a:buClr>
              <a:buSzPts val="3600"/>
              <a:buNone/>
              <a:defRPr b="1" sz="3600">
                <a:solidFill>
                  <a:schemeClr val="accent4"/>
                </a:solidFill>
              </a:defRPr>
            </a:lvl7pPr>
            <a:lvl8pPr lvl="7" algn="l">
              <a:lnSpc>
                <a:spcPct val="100000"/>
              </a:lnSpc>
              <a:spcBef>
                <a:spcPts val="0"/>
              </a:spcBef>
              <a:spcAft>
                <a:spcPts val="0"/>
              </a:spcAft>
              <a:buClr>
                <a:schemeClr val="dk1"/>
              </a:buClr>
              <a:buSzPts val="3600"/>
              <a:buNone/>
              <a:defRPr b="1" sz="3600">
                <a:solidFill>
                  <a:schemeClr val="accent4"/>
                </a:solidFill>
              </a:defRPr>
            </a:lvl8pPr>
            <a:lvl9pPr lvl="8" algn="l">
              <a:lnSpc>
                <a:spcPct val="100000"/>
              </a:lnSpc>
              <a:spcBef>
                <a:spcPts val="0"/>
              </a:spcBef>
              <a:spcAft>
                <a:spcPts val="0"/>
              </a:spcAft>
              <a:buClr>
                <a:schemeClr val="dk1"/>
              </a:buClr>
              <a:buSzPts val="3600"/>
              <a:buNone/>
              <a:defRPr b="1" sz="3600">
                <a:solidFill>
                  <a:schemeClr val="accent4"/>
                </a:solidFill>
              </a:defRPr>
            </a:lvl9pPr>
          </a:lstStyle>
          <a:p/>
        </p:txBody>
      </p:sp>
      <p:sp>
        <p:nvSpPr>
          <p:cNvPr id="91" name="Google Shape;91;p18"/>
          <p:cNvSpPr txBox="1"/>
          <p:nvPr>
            <p:ph idx="1" type="body"/>
          </p:nvPr>
        </p:nvSpPr>
        <p:spPr>
          <a:xfrm>
            <a:off x="811650" y="2432039"/>
            <a:ext cx="6458400" cy="20376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21">
    <p:spTree>
      <p:nvGrpSpPr>
        <p:cNvPr id="93" name="Shape 93"/>
        <p:cNvGrpSpPr/>
        <p:nvPr/>
      </p:nvGrpSpPr>
      <p:grpSpPr>
        <a:xfrm>
          <a:off x="0" y="0"/>
          <a:ext cx="0" cy="0"/>
          <a:chOff x="0" y="0"/>
          <a:chExt cx="0" cy="0"/>
        </a:xfrm>
      </p:grpSpPr>
      <p:sp>
        <p:nvSpPr>
          <p:cNvPr id="94" name="Google Shape;94;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9"/>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a:off x="4844700" y="1040701"/>
            <a:ext cx="4031700" cy="3062100"/>
          </a:xfrm>
          <a:prstGeom prst="rect">
            <a:avLst/>
          </a:prstGeom>
          <a:solidFill>
            <a:schemeClr val="accent4"/>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9"/>
          <p:cNvSpPr txBox="1"/>
          <p:nvPr>
            <p:ph type="title"/>
          </p:nvPr>
        </p:nvSpPr>
        <p:spPr>
          <a:xfrm>
            <a:off x="291875" y="406900"/>
            <a:ext cx="39780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accent4"/>
                </a:solidFill>
              </a:defRPr>
            </a:lvl1pPr>
            <a:lvl2pPr lvl="1" algn="l">
              <a:lnSpc>
                <a:spcPct val="100000"/>
              </a:lnSpc>
              <a:spcBef>
                <a:spcPts val="0"/>
              </a:spcBef>
              <a:spcAft>
                <a:spcPts val="0"/>
              </a:spcAft>
              <a:buClr>
                <a:schemeClr val="dk1"/>
              </a:buClr>
              <a:buSzPts val="3000"/>
              <a:buNone/>
              <a:defRPr b="1" sz="3000">
                <a:solidFill>
                  <a:schemeClr val="accent4"/>
                </a:solidFill>
              </a:defRPr>
            </a:lvl2pPr>
            <a:lvl3pPr lvl="2" algn="l">
              <a:lnSpc>
                <a:spcPct val="100000"/>
              </a:lnSpc>
              <a:spcBef>
                <a:spcPts val="0"/>
              </a:spcBef>
              <a:spcAft>
                <a:spcPts val="0"/>
              </a:spcAft>
              <a:buClr>
                <a:schemeClr val="dk1"/>
              </a:buClr>
              <a:buSzPts val="3000"/>
              <a:buNone/>
              <a:defRPr b="1" sz="3000">
                <a:solidFill>
                  <a:schemeClr val="accent4"/>
                </a:solidFill>
              </a:defRPr>
            </a:lvl3pPr>
            <a:lvl4pPr lvl="3" algn="l">
              <a:lnSpc>
                <a:spcPct val="100000"/>
              </a:lnSpc>
              <a:spcBef>
                <a:spcPts val="0"/>
              </a:spcBef>
              <a:spcAft>
                <a:spcPts val="0"/>
              </a:spcAft>
              <a:buClr>
                <a:schemeClr val="dk1"/>
              </a:buClr>
              <a:buSzPts val="3000"/>
              <a:buNone/>
              <a:defRPr b="1" sz="3000">
                <a:solidFill>
                  <a:schemeClr val="accent4"/>
                </a:solidFill>
              </a:defRPr>
            </a:lvl4pPr>
            <a:lvl5pPr lvl="4" algn="l">
              <a:lnSpc>
                <a:spcPct val="100000"/>
              </a:lnSpc>
              <a:spcBef>
                <a:spcPts val="0"/>
              </a:spcBef>
              <a:spcAft>
                <a:spcPts val="0"/>
              </a:spcAft>
              <a:buClr>
                <a:schemeClr val="dk1"/>
              </a:buClr>
              <a:buSzPts val="3000"/>
              <a:buNone/>
              <a:defRPr b="1" sz="3000">
                <a:solidFill>
                  <a:schemeClr val="accent4"/>
                </a:solidFill>
              </a:defRPr>
            </a:lvl5pPr>
            <a:lvl6pPr lvl="5" algn="l">
              <a:lnSpc>
                <a:spcPct val="100000"/>
              </a:lnSpc>
              <a:spcBef>
                <a:spcPts val="0"/>
              </a:spcBef>
              <a:spcAft>
                <a:spcPts val="0"/>
              </a:spcAft>
              <a:buClr>
                <a:schemeClr val="dk1"/>
              </a:buClr>
              <a:buSzPts val="3000"/>
              <a:buNone/>
              <a:defRPr b="1" sz="3000">
                <a:solidFill>
                  <a:schemeClr val="accent4"/>
                </a:solidFill>
              </a:defRPr>
            </a:lvl6pPr>
            <a:lvl7pPr lvl="6" algn="l">
              <a:lnSpc>
                <a:spcPct val="100000"/>
              </a:lnSpc>
              <a:spcBef>
                <a:spcPts val="0"/>
              </a:spcBef>
              <a:spcAft>
                <a:spcPts val="0"/>
              </a:spcAft>
              <a:buClr>
                <a:schemeClr val="dk1"/>
              </a:buClr>
              <a:buSzPts val="3000"/>
              <a:buNone/>
              <a:defRPr b="1" sz="3000">
                <a:solidFill>
                  <a:schemeClr val="accent4"/>
                </a:solidFill>
              </a:defRPr>
            </a:lvl7pPr>
            <a:lvl8pPr lvl="7" algn="l">
              <a:lnSpc>
                <a:spcPct val="100000"/>
              </a:lnSpc>
              <a:spcBef>
                <a:spcPts val="0"/>
              </a:spcBef>
              <a:spcAft>
                <a:spcPts val="0"/>
              </a:spcAft>
              <a:buClr>
                <a:schemeClr val="dk1"/>
              </a:buClr>
              <a:buSzPts val="3000"/>
              <a:buNone/>
              <a:defRPr b="1" sz="3000">
                <a:solidFill>
                  <a:schemeClr val="accent4"/>
                </a:solidFill>
              </a:defRPr>
            </a:lvl8pPr>
            <a:lvl9pPr lvl="8" algn="l">
              <a:lnSpc>
                <a:spcPct val="100000"/>
              </a:lnSpc>
              <a:spcBef>
                <a:spcPts val="0"/>
              </a:spcBef>
              <a:spcAft>
                <a:spcPts val="0"/>
              </a:spcAft>
              <a:buClr>
                <a:schemeClr val="dk1"/>
              </a:buClr>
              <a:buSzPts val="3000"/>
              <a:buNone/>
              <a:defRPr b="1" sz="3000">
                <a:solidFill>
                  <a:schemeClr val="accent4"/>
                </a:solidFill>
              </a:defRPr>
            </a:lvl9pPr>
          </a:lstStyle>
          <a:p/>
        </p:txBody>
      </p:sp>
      <p:sp>
        <p:nvSpPr>
          <p:cNvPr id="98" name="Google Shape;98;p19"/>
          <p:cNvSpPr txBox="1"/>
          <p:nvPr>
            <p:ph idx="1" type="body"/>
          </p:nvPr>
        </p:nvSpPr>
        <p:spPr>
          <a:xfrm>
            <a:off x="291950" y="1854951"/>
            <a:ext cx="3978000" cy="25770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9" name="Google Shape;99;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23">
    <p:spTree>
      <p:nvGrpSpPr>
        <p:cNvPr id="100" name="Shape 100"/>
        <p:cNvGrpSpPr/>
        <p:nvPr/>
      </p:nvGrpSpPr>
      <p:grpSpPr>
        <a:xfrm>
          <a:off x="0" y="0"/>
          <a:ext cx="0" cy="0"/>
          <a:chOff x="0" y="0"/>
          <a:chExt cx="0" cy="0"/>
        </a:xfrm>
      </p:grpSpPr>
      <p:sp>
        <p:nvSpPr>
          <p:cNvPr id="101" name="Google Shape;101;p20"/>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0"/>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a:off x="0" y="0"/>
            <a:ext cx="3048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0"/>
          <p:cNvSpPr/>
          <p:nvPr/>
        </p:nvSpPr>
        <p:spPr>
          <a:xfrm>
            <a:off x="3341300" y="314875"/>
            <a:ext cx="5486400" cy="113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txBox="1"/>
          <p:nvPr>
            <p:ph type="title"/>
          </p:nvPr>
        </p:nvSpPr>
        <p:spPr>
          <a:xfrm>
            <a:off x="348300" y="428200"/>
            <a:ext cx="2351400" cy="43998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06" name="Google Shape;106;p20"/>
          <p:cNvSpPr txBox="1"/>
          <p:nvPr>
            <p:ph idx="1" type="body"/>
          </p:nvPr>
        </p:nvSpPr>
        <p:spPr>
          <a:xfrm>
            <a:off x="3539325" y="593900"/>
            <a:ext cx="5090400" cy="40116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1600"/>
              </a:spcBef>
              <a:spcAft>
                <a:spcPts val="0"/>
              </a:spcAft>
              <a:buClr>
                <a:srgbClr val="666666"/>
              </a:buClr>
              <a:buSzPts val="1200"/>
              <a:buChar char="○"/>
              <a:defRPr sz="1200">
                <a:solidFill>
                  <a:srgbClr val="666666"/>
                </a:solidFill>
              </a:defRPr>
            </a:lvl2pPr>
            <a:lvl3pPr indent="-304800" lvl="2" marL="1371600" algn="l">
              <a:lnSpc>
                <a:spcPct val="115000"/>
              </a:lnSpc>
              <a:spcBef>
                <a:spcPts val="1600"/>
              </a:spcBef>
              <a:spcAft>
                <a:spcPts val="0"/>
              </a:spcAft>
              <a:buClr>
                <a:srgbClr val="666666"/>
              </a:buClr>
              <a:buSzPts val="1200"/>
              <a:buChar char="■"/>
              <a:defRPr sz="1200">
                <a:solidFill>
                  <a:srgbClr val="666666"/>
                </a:solidFill>
              </a:defRPr>
            </a:lvl3pPr>
            <a:lvl4pPr indent="-304800" lvl="3" marL="1828800" algn="l">
              <a:lnSpc>
                <a:spcPct val="115000"/>
              </a:lnSpc>
              <a:spcBef>
                <a:spcPts val="1600"/>
              </a:spcBef>
              <a:spcAft>
                <a:spcPts val="0"/>
              </a:spcAft>
              <a:buClr>
                <a:srgbClr val="666666"/>
              </a:buClr>
              <a:buSzPts val="1200"/>
              <a:buChar char="●"/>
              <a:defRPr sz="1200">
                <a:solidFill>
                  <a:srgbClr val="666666"/>
                </a:solidFill>
              </a:defRPr>
            </a:lvl4pPr>
            <a:lvl5pPr indent="-304800" lvl="4" marL="2286000" algn="l">
              <a:lnSpc>
                <a:spcPct val="115000"/>
              </a:lnSpc>
              <a:spcBef>
                <a:spcPts val="1600"/>
              </a:spcBef>
              <a:spcAft>
                <a:spcPts val="0"/>
              </a:spcAft>
              <a:buClr>
                <a:srgbClr val="666666"/>
              </a:buClr>
              <a:buSzPts val="1200"/>
              <a:buChar char="○"/>
              <a:defRPr sz="1200">
                <a:solidFill>
                  <a:srgbClr val="666666"/>
                </a:solidFill>
              </a:defRPr>
            </a:lvl5pPr>
            <a:lvl6pPr indent="-304800" lvl="5" marL="2743200" algn="l">
              <a:lnSpc>
                <a:spcPct val="115000"/>
              </a:lnSpc>
              <a:spcBef>
                <a:spcPts val="1600"/>
              </a:spcBef>
              <a:spcAft>
                <a:spcPts val="0"/>
              </a:spcAft>
              <a:buClr>
                <a:srgbClr val="666666"/>
              </a:buClr>
              <a:buSzPts val="1200"/>
              <a:buChar char="■"/>
              <a:defRPr sz="1200">
                <a:solidFill>
                  <a:srgbClr val="666666"/>
                </a:solidFill>
              </a:defRPr>
            </a:lvl6pPr>
            <a:lvl7pPr indent="-304800" lvl="6" marL="3200400" algn="l">
              <a:lnSpc>
                <a:spcPct val="115000"/>
              </a:lnSpc>
              <a:spcBef>
                <a:spcPts val="1600"/>
              </a:spcBef>
              <a:spcAft>
                <a:spcPts val="0"/>
              </a:spcAft>
              <a:buClr>
                <a:srgbClr val="666666"/>
              </a:buClr>
              <a:buSzPts val="1200"/>
              <a:buChar char="●"/>
              <a:defRPr sz="1200">
                <a:solidFill>
                  <a:srgbClr val="666666"/>
                </a:solidFill>
              </a:defRPr>
            </a:lvl7pPr>
            <a:lvl8pPr indent="-304800" lvl="7" marL="3657600" algn="l">
              <a:lnSpc>
                <a:spcPct val="115000"/>
              </a:lnSpc>
              <a:spcBef>
                <a:spcPts val="1600"/>
              </a:spcBef>
              <a:spcAft>
                <a:spcPts val="0"/>
              </a:spcAft>
              <a:buClr>
                <a:srgbClr val="666666"/>
              </a:buClr>
              <a:buSzPts val="1200"/>
              <a:buChar char="○"/>
              <a:defRPr sz="1200">
                <a:solidFill>
                  <a:srgbClr val="666666"/>
                </a:solidFill>
              </a:defRPr>
            </a:lvl8pPr>
            <a:lvl9pPr indent="-304800" lvl="8" marL="411480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107" name="Google Shape;107;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2">
  <p:cSld name="AUTOLAYOUT_25">
    <p:spTree>
      <p:nvGrpSpPr>
        <p:cNvPr id="108" name="Shape 108"/>
        <p:cNvGrpSpPr/>
        <p:nvPr/>
      </p:nvGrpSpPr>
      <p:grpSpPr>
        <a:xfrm>
          <a:off x="0" y="0"/>
          <a:ext cx="0" cy="0"/>
          <a:chOff x="0" y="0"/>
          <a:chExt cx="0" cy="0"/>
        </a:xfrm>
      </p:grpSpPr>
      <p:sp>
        <p:nvSpPr>
          <p:cNvPr id="109" name="Google Shape;109;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txBox="1"/>
          <p:nvPr>
            <p:ph type="title"/>
          </p:nvPr>
        </p:nvSpPr>
        <p:spPr>
          <a:xfrm>
            <a:off x="311700" y="2540450"/>
            <a:ext cx="3119700" cy="20364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111" name="Google Shape;111;p21"/>
          <p:cNvSpPr txBox="1"/>
          <p:nvPr>
            <p:ph idx="1" type="body"/>
          </p:nvPr>
        </p:nvSpPr>
        <p:spPr>
          <a:xfrm>
            <a:off x="3529200" y="2540500"/>
            <a:ext cx="5295300" cy="20364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12" name="Google Shape;112;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7">
  <p:cSld name="AUTOLAYOUT_26">
    <p:spTree>
      <p:nvGrpSpPr>
        <p:cNvPr id="113" name="Shape 113"/>
        <p:cNvGrpSpPr/>
        <p:nvPr/>
      </p:nvGrpSpPr>
      <p:grpSpPr>
        <a:xfrm>
          <a:off x="0" y="0"/>
          <a:ext cx="0" cy="0"/>
          <a:chOff x="0" y="0"/>
          <a:chExt cx="0" cy="0"/>
        </a:xfrm>
      </p:grpSpPr>
      <p:sp>
        <p:nvSpPr>
          <p:cNvPr id="114" name="Google Shape;114;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p:nvPr/>
        </p:nvSpPr>
        <p:spPr>
          <a:xfrm>
            <a:off x="0" y="4665575"/>
            <a:ext cx="9144000" cy="47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22"/>
          <p:cNvCxnSpPr/>
          <p:nvPr/>
        </p:nvCxnSpPr>
        <p:spPr>
          <a:xfrm>
            <a:off x="1128750" y="1995025"/>
            <a:ext cx="6886500" cy="0"/>
          </a:xfrm>
          <a:prstGeom prst="straightConnector1">
            <a:avLst/>
          </a:prstGeom>
          <a:noFill/>
          <a:ln cap="flat" cmpd="sng" w="9525">
            <a:solidFill>
              <a:schemeClr val="dk1"/>
            </a:solidFill>
            <a:prstDash val="dot"/>
            <a:round/>
            <a:headEnd len="sm" w="sm" type="none"/>
            <a:tailEnd len="sm" w="sm" type="none"/>
          </a:ln>
        </p:spPr>
      </p:cxnSp>
      <p:sp>
        <p:nvSpPr>
          <p:cNvPr id="117" name="Google Shape;117;p22"/>
          <p:cNvSpPr txBox="1"/>
          <p:nvPr>
            <p:ph type="title"/>
          </p:nvPr>
        </p:nvSpPr>
        <p:spPr>
          <a:xfrm>
            <a:off x="1128750" y="394200"/>
            <a:ext cx="6886500" cy="1412100"/>
          </a:xfrm>
          <a:prstGeom prst="rect">
            <a:avLst/>
          </a:prstGeom>
          <a:noFill/>
        </p:spPr>
        <p:txBody>
          <a:bodyPr anchorCtr="0" anchor="b" bIns="91425" lIns="91425" spcFirstLastPara="1" rIns="91425" wrap="square" tIns="91425"/>
          <a:lstStyle>
            <a:lvl1pPr lvl="0" algn="ctr">
              <a:lnSpc>
                <a:spcPct val="100000"/>
              </a:lnSpc>
              <a:spcBef>
                <a:spcPts val="0"/>
              </a:spcBef>
              <a:spcAft>
                <a:spcPts val="0"/>
              </a:spcAft>
              <a:buClr>
                <a:schemeClr val="dk1"/>
              </a:buClr>
              <a:buSzPts val="3600"/>
              <a:buNone/>
              <a:defRPr b="1" sz="3600">
                <a:solidFill>
                  <a:schemeClr val="accent4"/>
                </a:solidFill>
              </a:defRPr>
            </a:lvl1pPr>
            <a:lvl2pPr lvl="1" algn="ctr">
              <a:lnSpc>
                <a:spcPct val="100000"/>
              </a:lnSpc>
              <a:spcBef>
                <a:spcPts val="0"/>
              </a:spcBef>
              <a:spcAft>
                <a:spcPts val="0"/>
              </a:spcAft>
              <a:buClr>
                <a:schemeClr val="dk1"/>
              </a:buClr>
              <a:buSzPts val="3600"/>
              <a:buNone/>
              <a:defRPr b="1" sz="3600">
                <a:solidFill>
                  <a:schemeClr val="accent4"/>
                </a:solidFill>
              </a:defRPr>
            </a:lvl2pPr>
            <a:lvl3pPr lvl="2" algn="ctr">
              <a:lnSpc>
                <a:spcPct val="100000"/>
              </a:lnSpc>
              <a:spcBef>
                <a:spcPts val="0"/>
              </a:spcBef>
              <a:spcAft>
                <a:spcPts val="0"/>
              </a:spcAft>
              <a:buClr>
                <a:schemeClr val="dk1"/>
              </a:buClr>
              <a:buSzPts val="3600"/>
              <a:buNone/>
              <a:defRPr b="1" sz="3600">
                <a:solidFill>
                  <a:schemeClr val="accent4"/>
                </a:solidFill>
              </a:defRPr>
            </a:lvl3pPr>
            <a:lvl4pPr lvl="3" algn="ctr">
              <a:lnSpc>
                <a:spcPct val="100000"/>
              </a:lnSpc>
              <a:spcBef>
                <a:spcPts val="0"/>
              </a:spcBef>
              <a:spcAft>
                <a:spcPts val="0"/>
              </a:spcAft>
              <a:buClr>
                <a:schemeClr val="dk1"/>
              </a:buClr>
              <a:buSzPts val="3600"/>
              <a:buNone/>
              <a:defRPr b="1" sz="3600">
                <a:solidFill>
                  <a:schemeClr val="accent4"/>
                </a:solidFill>
              </a:defRPr>
            </a:lvl4pPr>
            <a:lvl5pPr lvl="4" algn="ctr">
              <a:lnSpc>
                <a:spcPct val="100000"/>
              </a:lnSpc>
              <a:spcBef>
                <a:spcPts val="0"/>
              </a:spcBef>
              <a:spcAft>
                <a:spcPts val="0"/>
              </a:spcAft>
              <a:buClr>
                <a:schemeClr val="dk1"/>
              </a:buClr>
              <a:buSzPts val="3600"/>
              <a:buNone/>
              <a:defRPr b="1" sz="3600">
                <a:solidFill>
                  <a:schemeClr val="accent4"/>
                </a:solidFill>
              </a:defRPr>
            </a:lvl5pPr>
            <a:lvl6pPr lvl="5" algn="ctr">
              <a:lnSpc>
                <a:spcPct val="100000"/>
              </a:lnSpc>
              <a:spcBef>
                <a:spcPts val="0"/>
              </a:spcBef>
              <a:spcAft>
                <a:spcPts val="0"/>
              </a:spcAft>
              <a:buClr>
                <a:schemeClr val="dk1"/>
              </a:buClr>
              <a:buSzPts val="3600"/>
              <a:buNone/>
              <a:defRPr b="1" sz="3600">
                <a:solidFill>
                  <a:schemeClr val="accent4"/>
                </a:solidFill>
              </a:defRPr>
            </a:lvl6pPr>
            <a:lvl7pPr lvl="6" algn="ctr">
              <a:lnSpc>
                <a:spcPct val="100000"/>
              </a:lnSpc>
              <a:spcBef>
                <a:spcPts val="0"/>
              </a:spcBef>
              <a:spcAft>
                <a:spcPts val="0"/>
              </a:spcAft>
              <a:buClr>
                <a:schemeClr val="dk1"/>
              </a:buClr>
              <a:buSzPts val="3600"/>
              <a:buNone/>
              <a:defRPr b="1" sz="3600">
                <a:solidFill>
                  <a:schemeClr val="accent4"/>
                </a:solidFill>
              </a:defRPr>
            </a:lvl7pPr>
            <a:lvl8pPr lvl="7" algn="ctr">
              <a:lnSpc>
                <a:spcPct val="100000"/>
              </a:lnSpc>
              <a:spcBef>
                <a:spcPts val="0"/>
              </a:spcBef>
              <a:spcAft>
                <a:spcPts val="0"/>
              </a:spcAft>
              <a:buClr>
                <a:schemeClr val="dk1"/>
              </a:buClr>
              <a:buSzPts val="3600"/>
              <a:buNone/>
              <a:defRPr b="1" sz="3600">
                <a:solidFill>
                  <a:schemeClr val="accent4"/>
                </a:solidFill>
              </a:defRPr>
            </a:lvl8pPr>
            <a:lvl9pPr lvl="8" algn="ctr">
              <a:lnSpc>
                <a:spcPct val="100000"/>
              </a:lnSpc>
              <a:spcBef>
                <a:spcPts val="0"/>
              </a:spcBef>
              <a:spcAft>
                <a:spcPts val="0"/>
              </a:spcAft>
              <a:buClr>
                <a:schemeClr val="dk1"/>
              </a:buClr>
              <a:buSzPts val="3600"/>
              <a:buNone/>
              <a:defRPr b="1" sz="3600">
                <a:solidFill>
                  <a:schemeClr val="accent4"/>
                </a:solidFill>
              </a:defRPr>
            </a:lvl9pPr>
          </a:lstStyle>
          <a:p/>
        </p:txBody>
      </p:sp>
      <p:sp>
        <p:nvSpPr>
          <p:cNvPr id="118" name="Google Shape;118;p22"/>
          <p:cNvSpPr txBox="1"/>
          <p:nvPr>
            <p:ph idx="1" type="body"/>
          </p:nvPr>
        </p:nvSpPr>
        <p:spPr>
          <a:xfrm>
            <a:off x="1128750" y="2225463"/>
            <a:ext cx="6886500" cy="2197200"/>
          </a:xfrm>
          <a:prstGeom prst="rect">
            <a:avLst/>
          </a:prstGeom>
          <a:noFill/>
        </p:spPr>
        <p:txBody>
          <a:bodyPr anchorCtr="0" anchor="t" bIns="91425" lIns="91425" spcFirstLastPara="1" rIns="91425" wrap="square" tIns="91425"/>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119" name="Google Shape;119;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8">
  <p:cSld name="AUTOLAYOUT_27">
    <p:spTree>
      <p:nvGrpSpPr>
        <p:cNvPr id="120" name="Shape 120"/>
        <p:cNvGrpSpPr/>
        <p:nvPr/>
      </p:nvGrpSpPr>
      <p:grpSpPr>
        <a:xfrm>
          <a:off x="0" y="0"/>
          <a:ext cx="0" cy="0"/>
          <a:chOff x="0" y="0"/>
          <a:chExt cx="0" cy="0"/>
        </a:xfrm>
      </p:grpSpPr>
      <p:sp>
        <p:nvSpPr>
          <p:cNvPr id="121" name="Google Shape;121;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3"/>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3"/>
          <p:cNvSpPr/>
          <p:nvPr/>
        </p:nvSpPr>
        <p:spPr>
          <a:xfrm>
            <a:off x="4844700" y="1040701"/>
            <a:ext cx="4031700" cy="3062100"/>
          </a:xfrm>
          <a:prstGeom prst="rect">
            <a:avLst/>
          </a:prstGeom>
          <a:solidFill>
            <a:schemeClr val="accent4"/>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23"/>
          <p:cNvSpPr txBox="1"/>
          <p:nvPr>
            <p:ph type="title"/>
          </p:nvPr>
        </p:nvSpPr>
        <p:spPr>
          <a:xfrm>
            <a:off x="291875" y="406900"/>
            <a:ext cx="39780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accent4"/>
                </a:solidFill>
              </a:defRPr>
            </a:lvl1pPr>
            <a:lvl2pPr lvl="1" algn="l">
              <a:lnSpc>
                <a:spcPct val="100000"/>
              </a:lnSpc>
              <a:spcBef>
                <a:spcPts val="0"/>
              </a:spcBef>
              <a:spcAft>
                <a:spcPts val="0"/>
              </a:spcAft>
              <a:buClr>
                <a:schemeClr val="dk1"/>
              </a:buClr>
              <a:buSzPts val="3000"/>
              <a:buNone/>
              <a:defRPr b="1" sz="3000">
                <a:solidFill>
                  <a:schemeClr val="accent4"/>
                </a:solidFill>
              </a:defRPr>
            </a:lvl2pPr>
            <a:lvl3pPr lvl="2" algn="l">
              <a:lnSpc>
                <a:spcPct val="100000"/>
              </a:lnSpc>
              <a:spcBef>
                <a:spcPts val="0"/>
              </a:spcBef>
              <a:spcAft>
                <a:spcPts val="0"/>
              </a:spcAft>
              <a:buClr>
                <a:schemeClr val="dk1"/>
              </a:buClr>
              <a:buSzPts val="3000"/>
              <a:buNone/>
              <a:defRPr b="1" sz="3000">
                <a:solidFill>
                  <a:schemeClr val="accent4"/>
                </a:solidFill>
              </a:defRPr>
            </a:lvl3pPr>
            <a:lvl4pPr lvl="3" algn="l">
              <a:lnSpc>
                <a:spcPct val="100000"/>
              </a:lnSpc>
              <a:spcBef>
                <a:spcPts val="0"/>
              </a:spcBef>
              <a:spcAft>
                <a:spcPts val="0"/>
              </a:spcAft>
              <a:buClr>
                <a:schemeClr val="dk1"/>
              </a:buClr>
              <a:buSzPts val="3000"/>
              <a:buNone/>
              <a:defRPr b="1" sz="3000">
                <a:solidFill>
                  <a:schemeClr val="accent4"/>
                </a:solidFill>
              </a:defRPr>
            </a:lvl4pPr>
            <a:lvl5pPr lvl="4" algn="l">
              <a:lnSpc>
                <a:spcPct val="100000"/>
              </a:lnSpc>
              <a:spcBef>
                <a:spcPts val="0"/>
              </a:spcBef>
              <a:spcAft>
                <a:spcPts val="0"/>
              </a:spcAft>
              <a:buClr>
                <a:schemeClr val="dk1"/>
              </a:buClr>
              <a:buSzPts val="3000"/>
              <a:buNone/>
              <a:defRPr b="1" sz="3000">
                <a:solidFill>
                  <a:schemeClr val="accent4"/>
                </a:solidFill>
              </a:defRPr>
            </a:lvl5pPr>
            <a:lvl6pPr lvl="5" algn="l">
              <a:lnSpc>
                <a:spcPct val="100000"/>
              </a:lnSpc>
              <a:spcBef>
                <a:spcPts val="0"/>
              </a:spcBef>
              <a:spcAft>
                <a:spcPts val="0"/>
              </a:spcAft>
              <a:buClr>
                <a:schemeClr val="dk1"/>
              </a:buClr>
              <a:buSzPts val="3000"/>
              <a:buNone/>
              <a:defRPr b="1" sz="3000">
                <a:solidFill>
                  <a:schemeClr val="accent4"/>
                </a:solidFill>
              </a:defRPr>
            </a:lvl6pPr>
            <a:lvl7pPr lvl="6" algn="l">
              <a:lnSpc>
                <a:spcPct val="100000"/>
              </a:lnSpc>
              <a:spcBef>
                <a:spcPts val="0"/>
              </a:spcBef>
              <a:spcAft>
                <a:spcPts val="0"/>
              </a:spcAft>
              <a:buClr>
                <a:schemeClr val="dk1"/>
              </a:buClr>
              <a:buSzPts val="3000"/>
              <a:buNone/>
              <a:defRPr b="1" sz="3000">
                <a:solidFill>
                  <a:schemeClr val="accent4"/>
                </a:solidFill>
              </a:defRPr>
            </a:lvl7pPr>
            <a:lvl8pPr lvl="7" algn="l">
              <a:lnSpc>
                <a:spcPct val="100000"/>
              </a:lnSpc>
              <a:spcBef>
                <a:spcPts val="0"/>
              </a:spcBef>
              <a:spcAft>
                <a:spcPts val="0"/>
              </a:spcAft>
              <a:buClr>
                <a:schemeClr val="dk1"/>
              </a:buClr>
              <a:buSzPts val="3000"/>
              <a:buNone/>
              <a:defRPr b="1" sz="3000">
                <a:solidFill>
                  <a:schemeClr val="accent4"/>
                </a:solidFill>
              </a:defRPr>
            </a:lvl8pPr>
            <a:lvl9pPr lvl="8" algn="l">
              <a:lnSpc>
                <a:spcPct val="100000"/>
              </a:lnSpc>
              <a:spcBef>
                <a:spcPts val="0"/>
              </a:spcBef>
              <a:spcAft>
                <a:spcPts val="0"/>
              </a:spcAft>
              <a:buClr>
                <a:schemeClr val="dk1"/>
              </a:buClr>
              <a:buSzPts val="3000"/>
              <a:buNone/>
              <a:defRPr b="1" sz="3000">
                <a:solidFill>
                  <a:schemeClr val="accent4"/>
                </a:solidFill>
              </a:defRPr>
            </a:lvl9pPr>
          </a:lstStyle>
          <a:p/>
        </p:txBody>
      </p:sp>
      <p:sp>
        <p:nvSpPr>
          <p:cNvPr id="125" name="Google Shape;125;p23"/>
          <p:cNvSpPr txBox="1"/>
          <p:nvPr>
            <p:ph idx="1" type="body"/>
          </p:nvPr>
        </p:nvSpPr>
        <p:spPr>
          <a:xfrm>
            <a:off x="291950" y="1854951"/>
            <a:ext cx="3978000" cy="25770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26" name="Google Shape;126;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28">
    <p:spTree>
      <p:nvGrpSpPr>
        <p:cNvPr id="127" name="Shape 127"/>
        <p:cNvGrpSpPr/>
        <p:nvPr/>
      </p:nvGrpSpPr>
      <p:grpSpPr>
        <a:xfrm>
          <a:off x="0" y="0"/>
          <a:ext cx="0" cy="0"/>
          <a:chOff x="0" y="0"/>
          <a:chExt cx="0" cy="0"/>
        </a:xfrm>
      </p:grpSpPr>
      <p:sp>
        <p:nvSpPr>
          <p:cNvPr id="128" name="Google Shape;128;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4"/>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4"/>
          <p:cNvSpPr/>
          <p:nvPr/>
        </p:nvSpPr>
        <p:spPr>
          <a:xfrm>
            <a:off x="4844700" y="1040701"/>
            <a:ext cx="4031700" cy="3062100"/>
          </a:xfrm>
          <a:prstGeom prst="rect">
            <a:avLst/>
          </a:prstGeom>
          <a:solidFill>
            <a:schemeClr val="accent4"/>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24"/>
          <p:cNvSpPr txBox="1"/>
          <p:nvPr>
            <p:ph type="title"/>
          </p:nvPr>
        </p:nvSpPr>
        <p:spPr>
          <a:xfrm>
            <a:off x="291875" y="406900"/>
            <a:ext cx="39780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accent4"/>
                </a:solidFill>
              </a:defRPr>
            </a:lvl1pPr>
            <a:lvl2pPr lvl="1" algn="l">
              <a:lnSpc>
                <a:spcPct val="100000"/>
              </a:lnSpc>
              <a:spcBef>
                <a:spcPts val="0"/>
              </a:spcBef>
              <a:spcAft>
                <a:spcPts val="0"/>
              </a:spcAft>
              <a:buClr>
                <a:schemeClr val="dk1"/>
              </a:buClr>
              <a:buSzPts val="3000"/>
              <a:buNone/>
              <a:defRPr b="1" sz="3000">
                <a:solidFill>
                  <a:schemeClr val="accent4"/>
                </a:solidFill>
              </a:defRPr>
            </a:lvl2pPr>
            <a:lvl3pPr lvl="2" algn="l">
              <a:lnSpc>
                <a:spcPct val="100000"/>
              </a:lnSpc>
              <a:spcBef>
                <a:spcPts val="0"/>
              </a:spcBef>
              <a:spcAft>
                <a:spcPts val="0"/>
              </a:spcAft>
              <a:buClr>
                <a:schemeClr val="dk1"/>
              </a:buClr>
              <a:buSzPts val="3000"/>
              <a:buNone/>
              <a:defRPr b="1" sz="3000">
                <a:solidFill>
                  <a:schemeClr val="accent4"/>
                </a:solidFill>
              </a:defRPr>
            </a:lvl3pPr>
            <a:lvl4pPr lvl="3" algn="l">
              <a:lnSpc>
                <a:spcPct val="100000"/>
              </a:lnSpc>
              <a:spcBef>
                <a:spcPts val="0"/>
              </a:spcBef>
              <a:spcAft>
                <a:spcPts val="0"/>
              </a:spcAft>
              <a:buClr>
                <a:schemeClr val="dk1"/>
              </a:buClr>
              <a:buSzPts val="3000"/>
              <a:buNone/>
              <a:defRPr b="1" sz="3000">
                <a:solidFill>
                  <a:schemeClr val="accent4"/>
                </a:solidFill>
              </a:defRPr>
            </a:lvl4pPr>
            <a:lvl5pPr lvl="4" algn="l">
              <a:lnSpc>
                <a:spcPct val="100000"/>
              </a:lnSpc>
              <a:spcBef>
                <a:spcPts val="0"/>
              </a:spcBef>
              <a:spcAft>
                <a:spcPts val="0"/>
              </a:spcAft>
              <a:buClr>
                <a:schemeClr val="dk1"/>
              </a:buClr>
              <a:buSzPts val="3000"/>
              <a:buNone/>
              <a:defRPr b="1" sz="3000">
                <a:solidFill>
                  <a:schemeClr val="accent4"/>
                </a:solidFill>
              </a:defRPr>
            </a:lvl5pPr>
            <a:lvl6pPr lvl="5" algn="l">
              <a:lnSpc>
                <a:spcPct val="100000"/>
              </a:lnSpc>
              <a:spcBef>
                <a:spcPts val="0"/>
              </a:spcBef>
              <a:spcAft>
                <a:spcPts val="0"/>
              </a:spcAft>
              <a:buClr>
                <a:schemeClr val="dk1"/>
              </a:buClr>
              <a:buSzPts val="3000"/>
              <a:buNone/>
              <a:defRPr b="1" sz="3000">
                <a:solidFill>
                  <a:schemeClr val="accent4"/>
                </a:solidFill>
              </a:defRPr>
            </a:lvl6pPr>
            <a:lvl7pPr lvl="6" algn="l">
              <a:lnSpc>
                <a:spcPct val="100000"/>
              </a:lnSpc>
              <a:spcBef>
                <a:spcPts val="0"/>
              </a:spcBef>
              <a:spcAft>
                <a:spcPts val="0"/>
              </a:spcAft>
              <a:buClr>
                <a:schemeClr val="dk1"/>
              </a:buClr>
              <a:buSzPts val="3000"/>
              <a:buNone/>
              <a:defRPr b="1" sz="3000">
                <a:solidFill>
                  <a:schemeClr val="accent4"/>
                </a:solidFill>
              </a:defRPr>
            </a:lvl7pPr>
            <a:lvl8pPr lvl="7" algn="l">
              <a:lnSpc>
                <a:spcPct val="100000"/>
              </a:lnSpc>
              <a:spcBef>
                <a:spcPts val="0"/>
              </a:spcBef>
              <a:spcAft>
                <a:spcPts val="0"/>
              </a:spcAft>
              <a:buClr>
                <a:schemeClr val="dk1"/>
              </a:buClr>
              <a:buSzPts val="3000"/>
              <a:buNone/>
              <a:defRPr b="1" sz="3000">
                <a:solidFill>
                  <a:schemeClr val="accent4"/>
                </a:solidFill>
              </a:defRPr>
            </a:lvl8pPr>
            <a:lvl9pPr lvl="8" algn="l">
              <a:lnSpc>
                <a:spcPct val="100000"/>
              </a:lnSpc>
              <a:spcBef>
                <a:spcPts val="0"/>
              </a:spcBef>
              <a:spcAft>
                <a:spcPts val="0"/>
              </a:spcAft>
              <a:buClr>
                <a:schemeClr val="dk1"/>
              </a:buClr>
              <a:buSzPts val="3000"/>
              <a:buNone/>
              <a:defRPr b="1" sz="3000">
                <a:solidFill>
                  <a:schemeClr val="accent4"/>
                </a:solidFill>
              </a:defRPr>
            </a:lvl9pPr>
          </a:lstStyle>
          <a:p/>
        </p:txBody>
      </p:sp>
      <p:sp>
        <p:nvSpPr>
          <p:cNvPr id="132" name="Google Shape;132;p24"/>
          <p:cNvSpPr txBox="1"/>
          <p:nvPr>
            <p:ph idx="1" type="body"/>
          </p:nvPr>
        </p:nvSpPr>
        <p:spPr>
          <a:xfrm>
            <a:off x="291950" y="1854951"/>
            <a:ext cx="3978000" cy="25770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3" name="Google Shape;133;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29">
    <p:spTree>
      <p:nvGrpSpPr>
        <p:cNvPr id="134" name="Shape 134"/>
        <p:cNvGrpSpPr/>
        <p:nvPr/>
      </p:nvGrpSpPr>
      <p:grpSpPr>
        <a:xfrm>
          <a:off x="0" y="0"/>
          <a:ext cx="0" cy="0"/>
          <a:chOff x="0" y="0"/>
          <a:chExt cx="0" cy="0"/>
        </a:xfrm>
      </p:grpSpPr>
      <p:sp>
        <p:nvSpPr>
          <p:cNvPr id="135" name="Google Shape;135;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5"/>
          <p:cNvSpPr/>
          <p:nvPr/>
        </p:nvSpPr>
        <p:spPr>
          <a:xfrm>
            <a:off x="0" y="0"/>
            <a:ext cx="4583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txBox="1"/>
          <p:nvPr>
            <p:ph type="title"/>
          </p:nvPr>
        </p:nvSpPr>
        <p:spPr>
          <a:xfrm>
            <a:off x="363750" y="554850"/>
            <a:ext cx="3855900" cy="40338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chemeClr val="lt1"/>
              </a:buClr>
              <a:buSzPts val="3600"/>
              <a:buNone/>
              <a:defRPr sz="3600">
                <a:solidFill>
                  <a:schemeClr val="lt1"/>
                </a:solidFill>
              </a:defRPr>
            </a:lvl1pPr>
            <a:lvl2pPr lvl="1" algn="ctr">
              <a:lnSpc>
                <a:spcPct val="100000"/>
              </a:lnSpc>
              <a:spcBef>
                <a:spcPts val="0"/>
              </a:spcBef>
              <a:spcAft>
                <a:spcPts val="0"/>
              </a:spcAft>
              <a:buClr>
                <a:schemeClr val="lt1"/>
              </a:buClr>
              <a:buSzPts val="3600"/>
              <a:buNone/>
              <a:defRPr sz="3600">
                <a:solidFill>
                  <a:schemeClr val="lt1"/>
                </a:solidFill>
              </a:defRPr>
            </a:lvl2pPr>
            <a:lvl3pPr lvl="2" algn="ctr">
              <a:lnSpc>
                <a:spcPct val="100000"/>
              </a:lnSpc>
              <a:spcBef>
                <a:spcPts val="0"/>
              </a:spcBef>
              <a:spcAft>
                <a:spcPts val="0"/>
              </a:spcAft>
              <a:buClr>
                <a:schemeClr val="lt1"/>
              </a:buClr>
              <a:buSzPts val="3600"/>
              <a:buNone/>
              <a:defRPr sz="3600">
                <a:solidFill>
                  <a:schemeClr val="lt1"/>
                </a:solidFill>
              </a:defRPr>
            </a:lvl3pPr>
            <a:lvl4pPr lvl="3" algn="ctr">
              <a:lnSpc>
                <a:spcPct val="100000"/>
              </a:lnSpc>
              <a:spcBef>
                <a:spcPts val="0"/>
              </a:spcBef>
              <a:spcAft>
                <a:spcPts val="0"/>
              </a:spcAft>
              <a:buClr>
                <a:schemeClr val="lt1"/>
              </a:buClr>
              <a:buSzPts val="3600"/>
              <a:buNone/>
              <a:defRPr sz="3600">
                <a:solidFill>
                  <a:schemeClr val="lt1"/>
                </a:solidFill>
              </a:defRPr>
            </a:lvl4pPr>
            <a:lvl5pPr lvl="4" algn="ctr">
              <a:lnSpc>
                <a:spcPct val="100000"/>
              </a:lnSpc>
              <a:spcBef>
                <a:spcPts val="0"/>
              </a:spcBef>
              <a:spcAft>
                <a:spcPts val="0"/>
              </a:spcAft>
              <a:buClr>
                <a:schemeClr val="lt1"/>
              </a:buClr>
              <a:buSzPts val="3600"/>
              <a:buNone/>
              <a:defRPr sz="3600">
                <a:solidFill>
                  <a:schemeClr val="lt1"/>
                </a:solidFill>
              </a:defRPr>
            </a:lvl5pPr>
            <a:lvl6pPr lvl="5" algn="ctr">
              <a:lnSpc>
                <a:spcPct val="100000"/>
              </a:lnSpc>
              <a:spcBef>
                <a:spcPts val="0"/>
              </a:spcBef>
              <a:spcAft>
                <a:spcPts val="0"/>
              </a:spcAft>
              <a:buClr>
                <a:schemeClr val="lt1"/>
              </a:buClr>
              <a:buSzPts val="3600"/>
              <a:buNone/>
              <a:defRPr sz="3600">
                <a:solidFill>
                  <a:schemeClr val="lt1"/>
                </a:solidFill>
              </a:defRPr>
            </a:lvl6pPr>
            <a:lvl7pPr lvl="6" algn="ctr">
              <a:lnSpc>
                <a:spcPct val="100000"/>
              </a:lnSpc>
              <a:spcBef>
                <a:spcPts val="0"/>
              </a:spcBef>
              <a:spcAft>
                <a:spcPts val="0"/>
              </a:spcAft>
              <a:buClr>
                <a:schemeClr val="lt1"/>
              </a:buClr>
              <a:buSzPts val="3600"/>
              <a:buNone/>
              <a:defRPr sz="3600">
                <a:solidFill>
                  <a:schemeClr val="lt1"/>
                </a:solidFill>
              </a:defRPr>
            </a:lvl7pPr>
            <a:lvl8pPr lvl="7" algn="ctr">
              <a:lnSpc>
                <a:spcPct val="100000"/>
              </a:lnSpc>
              <a:spcBef>
                <a:spcPts val="0"/>
              </a:spcBef>
              <a:spcAft>
                <a:spcPts val="0"/>
              </a:spcAft>
              <a:buClr>
                <a:schemeClr val="lt1"/>
              </a:buClr>
              <a:buSzPts val="3600"/>
              <a:buNone/>
              <a:defRPr sz="3600">
                <a:solidFill>
                  <a:schemeClr val="lt1"/>
                </a:solidFill>
              </a:defRPr>
            </a:lvl8pPr>
            <a:lvl9pPr lvl="8" algn="ctr">
              <a:lnSpc>
                <a:spcPct val="100000"/>
              </a:lnSpc>
              <a:spcBef>
                <a:spcPts val="0"/>
              </a:spcBef>
              <a:spcAft>
                <a:spcPts val="0"/>
              </a:spcAft>
              <a:buClr>
                <a:schemeClr val="lt1"/>
              </a:buClr>
              <a:buSzPts val="3600"/>
              <a:buNone/>
              <a:defRPr sz="3600">
                <a:solidFill>
                  <a:schemeClr val="lt1"/>
                </a:solidFill>
              </a:defRPr>
            </a:lvl9pPr>
          </a:lstStyle>
          <a:p/>
        </p:txBody>
      </p:sp>
      <p:sp>
        <p:nvSpPr>
          <p:cNvPr id="138" name="Google Shape;138;p25"/>
          <p:cNvSpPr txBox="1"/>
          <p:nvPr>
            <p:ph idx="1" type="body"/>
          </p:nvPr>
        </p:nvSpPr>
        <p:spPr>
          <a:xfrm>
            <a:off x="4947374" y="554850"/>
            <a:ext cx="3855900" cy="4033800"/>
          </a:xfrm>
          <a:prstGeom prst="rect">
            <a:avLst/>
          </a:prstGeom>
          <a:noFill/>
        </p:spPr>
        <p:txBody>
          <a:bodyPr anchorCtr="0" anchor="ctr"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39" name="Google Shape;139;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9">
  <p:cSld name="AUTOLAYOUT_30">
    <p:spTree>
      <p:nvGrpSpPr>
        <p:cNvPr id="140" name="Shape 140"/>
        <p:cNvGrpSpPr/>
        <p:nvPr/>
      </p:nvGrpSpPr>
      <p:grpSpPr>
        <a:xfrm>
          <a:off x="0" y="0"/>
          <a:ext cx="0" cy="0"/>
          <a:chOff x="0" y="0"/>
          <a:chExt cx="0" cy="0"/>
        </a:xfrm>
      </p:grpSpPr>
      <p:sp>
        <p:nvSpPr>
          <p:cNvPr id="141" name="Google Shape;141;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6"/>
          <p:cNvSpPr/>
          <p:nvPr/>
        </p:nvSpPr>
        <p:spPr>
          <a:xfrm>
            <a:off x="4844700" y="1040701"/>
            <a:ext cx="4031700" cy="3062100"/>
          </a:xfrm>
          <a:prstGeom prst="rect">
            <a:avLst/>
          </a:prstGeom>
          <a:solidFill>
            <a:schemeClr val="accent4"/>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26"/>
          <p:cNvSpPr txBox="1"/>
          <p:nvPr>
            <p:ph type="title"/>
          </p:nvPr>
        </p:nvSpPr>
        <p:spPr>
          <a:xfrm>
            <a:off x="291875" y="406900"/>
            <a:ext cx="39780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accent4"/>
                </a:solidFill>
              </a:defRPr>
            </a:lvl1pPr>
            <a:lvl2pPr lvl="1" algn="l">
              <a:lnSpc>
                <a:spcPct val="100000"/>
              </a:lnSpc>
              <a:spcBef>
                <a:spcPts val="0"/>
              </a:spcBef>
              <a:spcAft>
                <a:spcPts val="0"/>
              </a:spcAft>
              <a:buClr>
                <a:schemeClr val="dk1"/>
              </a:buClr>
              <a:buSzPts val="3000"/>
              <a:buNone/>
              <a:defRPr b="1" sz="3000">
                <a:solidFill>
                  <a:schemeClr val="accent4"/>
                </a:solidFill>
              </a:defRPr>
            </a:lvl2pPr>
            <a:lvl3pPr lvl="2" algn="l">
              <a:lnSpc>
                <a:spcPct val="100000"/>
              </a:lnSpc>
              <a:spcBef>
                <a:spcPts val="0"/>
              </a:spcBef>
              <a:spcAft>
                <a:spcPts val="0"/>
              </a:spcAft>
              <a:buClr>
                <a:schemeClr val="dk1"/>
              </a:buClr>
              <a:buSzPts val="3000"/>
              <a:buNone/>
              <a:defRPr b="1" sz="3000">
                <a:solidFill>
                  <a:schemeClr val="accent4"/>
                </a:solidFill>
              </a:defRPr>
            </a:lvl3pPr>
            <a:lvl4pPr lvl="3" algn="l">
              <a:lnSpc>
                <a:spcPct val="100000"/>
              </a:lnSpc>
              <a:spcBef>
                <a:spcPts val="0"/>
              </a:spcBef>
              <a:spcAft>
                <a:spcPts val="0"/>
              </a:spcAft>
              <a:buClr>
                <a:schemeClr val="dk1"/>
              </a:buClr>
              <a:buSzPts val="3000"/>
              <a:buNone/>
              <a:defRPr b="1" sz="3000">
                <a:solidFill>
                  <a:schemeClr val="accent4"/>
                </a:solidFill>
              </a:defRPr>
            </a:lvl4pPr>
            <a:lvl5pPr lvl="4" algn="l">
              <a:lnSpc>
                <a:spcPct val="100000"/>
              </a:lnSpc>
              <a:spcBef>
                <a:spcPts val="0"/>
              </a:spcBef>
              <a:spcAft>
                <a:spcPts val="0"/>
              </a:spcAft>
              <a:buClr>
                <a:schemeClr val="dk1"/>
              </a:buClr>
              <a:buSzPts val="3000"/>
              <a:buNone/>
              <a:defRPr b="1" sz="3000">
                <a:solidFill>
                  <a:schemeClr val="accent4"/>
                </a:solidFill>
              </a:defRPr>
            </a:lvl5pPr>
            <a:lvl6pPr lvl="5" algn="l">
              <a:lnSpc>
                <a:spcPct val="100000"/>
              </a:lnSpc>
              <a:spcBef>
                <a:spcPts val="0"/>
              </a:spcBef>
              <a:spcAft>
                <a:spcPts val="0"/>
              </a:spcAft>
              <a:buClr>
                <a:schemeClr val="dk1"/>
              </a:buClr>
              <a:buSzPts val="3000"/>
              <a:buNone/>
              <a:defRPr b="1" sz="3000">
                <a:solidFill>
                  <a:schemeClr val="accent4"/>
                </a:solidFill>
              </a:defRPr>
            </a:lvl6pPr>
            <a:lvl7pPr lvl="6" algn="l">
              <a:lnSpc>
                <a:spcPct val="100000"/>
              </a:lnSpc>
              <a:spcBef>
                <a:spcPts val="0"/>
              </a:spcBef>
              <a:spcAft>
                <a:spcPts val="0"/>
              </a:spcAft>
              <a:buClr>
                <a:schemeClr val="dk1"/>
              </a:buClr>
              <a:buSzPts val="3000"/>
              <a:buNone/>
              <a:defRPr b="1" sz="3000">
                <a:solidFill>
                  <a:schemeClr val="accent4"/>
                </a:solidFill>
              </a:defRPr>
            </a:lvl7pPr>
            <a:lvl8pPr lvl="7" algn="l">
              <a:lnSpc>
                <a:spcPct val="100000"/>
              </a:lnSpc>
              <a:spcBef>
                <a:spcPts val="0"/>
              </a:spcBef>
              <a:spcAft>
                <a:spcPts val="0"/>
              </a:spcAft>
              <a:buClr>
                <a:schemeClr val="dk1"/>
              </a:buClr>
              <a:buSzPts val="3000"/>
              <a:buNone/>
              <a:defRPr b="1" sz="3000">
                <a:solidFill>
                  <a:schemeClr val="accent4"/>
                </a:solidFill>
              </a:defRPr>
            </a:lvl8pPr>
            <a:lvl9pPr lvl="8" algn="l">
              <a:lnSpc>
                <a:spcPct val="100000"/>
              </a:lnSpc>
              <a:spcBef>
                <a:spcPts val="0"/>
              </a:spcBef>
              <a:spcAft>
                <a:spcPts val="0"/>
              </a:spcAft>
              <a:buClr>
                <a:schemeClr val="dk1"/>
              </a:buClr>
              <a:buSzPts val="3000"/>
              <a:buNone/>
              <a:defRPr b="1" sz="3000">
                <a:solidFill>
                  <a:schemeClr val="accent4"/>
                </a:solidFill>
              </a:defRPr>
            </a:lvl9pPr>
          </a:lstStyle>
          <a:p/>
        </p:txBody>
      </p:sp>
      <p:sp>
        <p:nvSpPr>
          <p:cNvPr id="145" name="Google Shape;145;p26"/>
          <p:cNvSpPr txBox="1"/>
          <p:nvPr>
            <p:ph idx="1" type="body"/>
          </p:nvPr>
        </p:nvSpPr>
        <p:spPr>
          <a:xfrm>
            <a:off x="291950" y="1854951"/>
            <a:ext cx="3978000" cy="25770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46" name="Google Shape;146;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3">
  <p:cSld name="AUTOLAYOUT_31">
    <p:bg>
      <p:bgPr>
        <a:solidFill>
          <a:srgbClr val="FFFFFF"/>
        </a:solidFill>
      </p:bgPr>
    </p:bg>
    <p:spTree>
      <p:nvGrpSpPr>
        <p:cNvPr id="147" name="Shape 147"/>
        <p:cNvGrpSpPr/>
        <p:nvPr/>
      </p:nvGrpSpPr>
      <p:grpSpPr>
        <a:xfrm>
          <a:off x="0" y="0"/>
          <a:ext cx="0" cy="0"/>
          <a:chOff x="0" y="0"/>
          <a:chExt cx="0" cy="0"/>
        </a:xfrm>
      </p:grpSpPr>
      <p:sp>
        <p:nvSpPr>
          <p:cNvPr id="148" name="Google Shape;148;p2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7"/>
          <p:cNvSpPr txBox="1"/>
          <p:nvPr>
            <p:ph type="title"/>
          </p:nvPr>
        </p:nvSpPr>
        <p:spPr>
          <a:xfrm>
            <a:off x="4049113" y="307825"/>
            <a:ext cx="4779300" cy="14181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sz="3000">
                <a:solidFill>
                  <a:schemeClr val="accent4"/>
                </a:solidFill>
              </a:defRPr>
            </a:lvl1pPr>
            <a:lvl2pPr lvl="1" algn="l">
              <a:lnSpc>
                <a:spcPct val="100000"/>
              </a:lnSpc>
              <a:spcBef>
                <a:spcPts val="0"/>
              </a:spcBef>
              <a:spcAft>
                <a:spcPts val="0"/>
              </a:spcAft>
              <a:buClr>
                <a:schemeClr val="dk1"/>
              </a:buClr>
              <a:buSzPts val="3000"/>
              <a:buNone/>
              <a:defRPr sz="3000">
                <a:solidFill>
                  <a:schemeClr val="accent4"/>
                </a:solidFill>
              </a:defRPr>
            </a:lvl2pPr>
            <a:lvl3pPr lvl="2" algn="l">
              <a:lnSpc>
                <a:spcPct val="100000"/>
              </a:lnSpc>
              <a:spcBef>
                <a:spcPts val="0"/>
              </a:spcBef>
              <a:spcAft>
                <a:spcPts val="0"/>
              </a:spcAft>
              <a:buClr>
                <a:schemeClr val="dk1"/>
              </a:buClr>
              <a:buSzPts val="3000"/>
              <a:buNone/>
              <a:defRPr sz="3000">
                <a:solidFill>
                  <a:schemeClr val="accent4"/>
                </a:solidFill>
              </a:defRPr>
            </a:lvl3pPr>
            <a:lvl4pPr lvl="3" algn="l">
              <a:lnSpc>
                <a:spcPct val="100000"/>
              </a:lnSpc>
              <a:spcBef>
                <a:spcPts val="0"/>
              </a:spcBef>
              <a:spcAft>
                <a:spcPts val="0"/>
              </a:spcAft>
              <a:buClr>
                <a:schemeClr val="dk1"/>
              </a:buClr>
              <a:buSzPts val="3000"/>
              <a:buNone/>
              <a:defRPr sz="3000">
                <a:solidFill>
                  <a:schemeClr val="accent4"/>
                </a:solidFill>
              </a:defRPr>
            </a:lvl4pPr>
            <a:lvl5pPr lvl="4" algn="l">
              <a:lnSpc>
                <a:spcPct val="100000"/>
              </a:lnSpc>
              <a:spcBef>
                <a:spcPts val="0"/>
              </a:spcBef>
              <a:spcAft>
                <a:spcPts val="0"/>
              </a:spcAft>
              <a:buClr>
                <a:schemeClr val="dk1"/>
              </a:buClr>
              <a:buSzPts val="3000"/>
              <a:buNone/>
              <a:defRPr sz="3000">
                <a:solidFill>
                  <a:schemeClr val="accent4"/>
                </a:solidFill>
              </a:defRPr>
            </a:lvl5pPr>
            <a:lvl6pPr lvl="5" algn="l">
              <a:lnSpc>
                <a:spcPct val="100000"/>
              </a:lnSpc>
              <a:spcBef>
                <a:spcPts val="0"/>
              </a:spcBef>
              <a:spcAft>
                <a:spcPts val="0"/>
              </a:spcAft>
              <a:buClr>
                <a:schemeClr val="dk1"/>
              </a:buClr>
              <a:buSzPts val="3000"/>
              <a:buNone/>
              <a:defRPr sz="3000">
                <a:solidFill>
                  <a:schemeClr val="accent4"/>
                </a:solidFill>
              </a:defRPr>
            </a:lvl6pPr>
            <a:lvl7pPr lvl="6" algn="l">
              <a:lnSpc>
                <a:spcPct val="100000"/>
              </a:lnSpc>
              <a:spcBef>
                <a:spcPts val="0"/>
              </a:spcBef>
              <a:spcAft>
                <a:spcPts val="0"/>
              </a:spcAft>
              <a:buClr>
                <a:schemeClr val="dk1"/>
              </a:buClr>
              <a:buSzPts val="3000"/>
              <a:buNone/>
              <a:defRPr sz="3000">
                <a:solidFill>
                  <a:schemeClr val="accent4"/>
                </a:solidFill>
              </a:defRPr>
            </a:lvl7pPr>
            <a:lvl8pPr lvl="7" algn="l">
              <a:lnSpc>
                <a:spcPct val="100000"/>
              </a:lnSpc>
              <a:spcBef>
                <a:spcPts val="0"/>
              </a:spcBef>
              <a:spcAft>
                <a:spcPts val="0"/>
              </a:spcAft>
              <a:buClr>
                <a:schemeClr val="dk1"/>
              </a:buClr>
              <a:buSzPts val="3000"/>
              <a:buNone/>
              <a:defRPr sz="3000">
                <a:solidFill>
                  <a:schemeClr val="accent4"/>
                </a:solidFill>
              </a:defRPr>
            </a:lvl8pPr>
            <a:lvl9pPr lvl="8" algn="l">
              <a:lnSpc>
                <a:spcPct val="100000"/>
              </a:lnSpc>
              <a:spcBef>
                <a:spcPts val="0"/>
              </a:spcBef>
              <a:spcAft>
                <a:spcPts val="0"/>
              </a:spcAft>
              <a:buClr>
                <a:schemeClr val="dk1"/>
              </a:buClr>
              <a:buSzPts val="3000"/>
              <a:buNone/>
              <a:defRPr sz="3000">
                <a:solidFill>
                  <a:schemeClr val="accent4"/>
                </a:solidFill>
              </a:defRPr>
            </a:lvl9pPr>
          </a:lstStyle>
          <a:p/>
        </p:txBody>
      </p:sp>
      <p:sp>
        <p:nvSpPr>
          <p:cNvPr id="150" name="Google Shape;150;p27"/>
          <p:cNvSpPr txBox="1"/>
          <p:nvPr>
            <p:ph idx="1" type="body"/>
          </p:nvPr>
        </p:nvSpPr>
        <p:spPr>
          <a:xfrm>
            <a:off x="4054888" y="1808125"/>
            <a:ext cx="4779300" cy="27687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51" name="Google Shape;151;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p:cSld name="AUTOLAYOUT_32">
    <p:bg>
      <p:bgPr>
        <a:solidFill>
          <a:srgbClr val="FFFFFF"/>
        </a:solidFill>
      </p:bgPr>
    </p:bg>
    <p:spTree>
      <p:nvGrpSpPr>
        <p:cNvPr id="152" name="Shape 152"/>
        <p:cNvGrpSpPr/>
        <p:nvPr/>
      </p:nvGrpSpPr>
      <p:grpSpPr>
        <a:xfrm>
          <a:off x="0" y="0"/>
          <a:ext cx="0" cy="0"/>
          <a:chOff x="0" y="0"/>
          <a:chExt cx="0" cy="0"/>
        </a:xfrm>
      </p:grpSpPr>
      <p:sp>
        <p:nvSpPr>
          <p:cNvPr id="153" name="Google Shape;153;p2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8"/>
          <p:cNvSpPr/>
          <p:nvPr/>
        </p:nvSpPr>
        <p:spPr>
          <a:xfrm>
            <a:off x="4574400" y="0"/>
            <a:ext cx="45696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8"/>
          <p:cNvSpPr/>
          <p:nvPr/>
        </p:nvSpPr>
        <p:spPr>
          <a:xfrm>
            <a:off x="4844700" y="1040701"/>
            <a:ext cx="4031700" cy="3062100"/>
          </a:xfrm>
          <a:prstGeom prst="rect">
            <a:avLst/>
          </a:prstGeom>
          <a:solidFill>
            <a:schemeClr val="accent4"/>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28"/>
          <p:cNvSpPr txBox="1"/>
          <p:nvPr>
            <p:ph type="title"/>
          </p:nvPr>
        </p:nvSpPr>
        <p:spPr>
          <a:xfrm>
            <a:off x="291875" y="406900"/>
            <a:ext cx="3978000" cy="13887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accent4"/>
                </a:solidFill>
              </a:defRPr>
            </a:lvl1pPr>
            <a:lvl2pPr lvl="1" algn="l">
              <a:lnSpc>
                <a:spcPct val="100000"/>
              </a:lnSpc>
              <a:spcBef>
                <a:spcPts val="0"/>
              </a:spcBef>
              <a:spcAft>
                <a:spcPts val="0"/>
              </a:spcAft>
              <a:buClr>
                <a:schemeClr val="dk1"/>
              </a:buClr>
              <a:buSzPts val="3000"/>
              <a:buNone/>
              <a:defRPr b="1" sz="3000">
                <a:solidFill>
                  <a:schemeClr val="accent4"/>
                </a:solidFill>
              </a:defRPr>
            </a:lvl2pPr>
            <a:lvl3pPr lvl="2" algn="l">
              <a:lnSpc>
                <a:spcPct val="100000"/>
              </a:lnSpc>
              <a:spcBef>
                <a:spcPts val="0"/>
              </a:spcBef>
              <a:spcAft>
                <a:spcPts val="0"/>
              </a:spcAft>
              <a:buClr>
                <a:schemeClr val="dk1"/>
              </a:buClr>
              <a:buSzPts val="3000"/>
              <a:buNone/>
              <a:defRPr b="1" sz="3000">
                <a:solidFill>
                  <a:schemeClr val="accent4"/>
                </a:solidFill>
              </a:defRPr>
            </a:lvl3pPr>
            <a:lvl4pPr lvl="3" algn="l">
              <a:lnSpc>
                <a:spcPct val="100000"/>
              </a:lnSpc>
              <a:spcBef>
                <a:spcPts val="0"/>
              </a:spcBef>
              <a:spcAft>
                <a:spcPts val="0"/>
              </a:spcAft>
              <a:buClr>
                <a:schemeClr val="dk1"/>
              </a:buClr>
              <a:buSzPts val="3000"/>
              <a:buNone/>
              <a:defRPr b="1" sz="3000">
                <a:solidFill>
                  <a:schemeClr val="accent4"/>
                </a:solidFill>
              </a:defRPr>
            </a:lvl4pPr>
            <a:lvl5pPr lvl="4" algn="l">
              <a:lnSpc>
                <a:spcPct val="100000"/>
              </a:lnSpc>
              <a:spcBef>
                <a:spcPts val="0"/>
              </a:spcBef>
              <a:spcAft>
                <a:spcPts val="0"/>
              </a:spcAft>
              <a:buClr>
                <a:schemeClr val="dk1"/>
              </a:buClr>
              <a:buSzPts val="3000"/>
              <a:buNone/>
              <a:defRPr b="1" sz="3000">
                <a:solidFill>
                  <a:schemeClr val="accent4"/>
                </a:solidFill>
              </a:defRPr>
            </a:lvl5pPr>
            <a:lvl6pPr lvl="5" algn="l">
              <a:lnSpc>
                <a:spcPct val="100000"/>
              </a:lnSpc>
              <a:spcBef>
                <a:spcPts val="0"/>
              </a:spcBef>
              <a:spcAft>
                <a:spcPts val="0"/>
              </a:spcAft>
              <a:buClr>
                <a:schemeClr val="dk1"/>
              </a:buClr>
              <a:buSzPts val="3000"/>
              <a:buNone/>
              <a:defRPr b="1" sz="3000">
                <a:solidFill>
                  <a:schemeClr val="accent4"/>
                </a:solidFill>
              </a:defRPr>
            </a:lvl6pPr>
            <a:lvl7pPr lvl="6" algn="l">
              <a:lnSpc>
                <a:spcPct val="100000"/>
              </a:lnSpc>
              <a:spcBef>
                <a:spcPts val="0"/>
              </a:spcBef>
              <a:spcAft>
                <a:spcPts val="0"/>
              </a:spcAft>
              <a:buClr>
                <a:schemeClr val="dk1"/>
              </a:buClr>
              <a:buSzPts val="3000"/>
              <a:buNone/>
              <a:defRPr b="1" sz="3000">
                <a:solidFill>
                  <a:schemeClr val="accent4"/>
                </a:solidFill>
              </a:defRPr>
            </a:lvl7pPr>
            <a:lvl8pPr lvl="7" algn="l">
              <a:lnSpc>
                <a:spcPct val="100000"/>
              </a:lnSpc>
              <a:spcBef>
                <a:spcPts val="0"/>
              </a:spcBef>
              <a:spcAft>
                <a:spcPts val="0"/>
              </a:spcAft>
              <a:buClr>
                <a:schemeClr val="dk1"/>
              </a:buClr>
              <a:buSzPts val="3000"/>
              <a:buNone/>
              <a:defRPr b="1" sz="3000">
                <a:solidFill>
                  <a:schemeClr val="accent4"/>
                </a:solidFill>
              </a:defRPr>
            </a:lvl8pPr>
            <a:lvl9pPr lvl="8" algn="l">
              <a:lnSpc>
                <a:spcPct val="100000"/>
              </a:lnSpc>
              <a:spcBef>
                <a:spcPts val="0"/>
              </a:spcBef>
              <a:spcAft>
                <a:spcPts val="0"/>
              </a:spcAft>
              <a:buClr>
                <a:schemeClr val="dk1"/>
              </a:buClr>
              <a:buSzPts val="3000"/>
              <a:buNone/>
              <a:defRPr b="1" sz="3000">
                <a:solidFill>
                  <a:schemeClr val="accent4"/>
                </a:solidFill>
              </a:defRPr>
            </a:lvl9pPr>
          </a:lstStyle>
          <a:p/>
        </p:txBody>
      </p:sp>
      <p:sp>
        <p:nvSpPr>
          <p:cNvPr id="157" name="Google Shape;157;p28"/>
          <p:cNvSpPr txBox="1"/>
          <p:nvPr>
            <p:ph idx="1" type="body"/>
          </p:nvPr>
        </p:nvSpPr>
        <p:spPr>
          <a:xfrm>
            <a:off x="291950" y="1854951"/>
            <a:ext cx="3978000" cy="25770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58" name="Google Shape;158;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_33">
    <p:bg>
      <p:bgPr>
        <a:solidFill>
          <a:srgbClr val="FFFFFF"/>
        </a:solidFill>
      </p:bgPr>
    </p:bg>
    <p:spTree>
      <p:nvGrpSpPr>
        <p:cNvPr id="159" name="Shape 159"/>
        <p:cNvGrpSpPr/>
        <p:nvPr/>
      </p:nvGrpSpPr>
      <p:grpSpPr>
        <a:xfrm>
          <a:off x="0" y="0"/>
          <a:ext cx="0" cy="0"/>
          <a:chOff x="0" y="0"/>
          <a:chExt cx="0" cy="0"/>
        </a:xfrm>
      </p:grpSpPr>
      <p:sp>
        <p:nvSpPr>
          <p:cNvPr id="160" name="Google Shape;160;p2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9"/>
          <p:cNvSpPr txBox="1"/>
          <p:nvPr>
            <p:ph type="title"/>
          </p:nvPr>
        </p:nvSpPr>
        <p:spPr>
          <a:xfrm>
            <a:off x="304475" y="307825"/>
            <a:ext cx="4779300" cy="1418100"/>
          </a:xfrm>
          <a:prstGeom prst="rect">
            <a:avLst/>
          </a:prstGeom>
          <a:noFill/>
        </p:spPr>
        <p:txBody>
          <a:bodyPr anchorCtr="0" anchor="t" bIns="91425" lIns="91425" spcFirstLastPara="1" rIns="91425" wrap="square" tIns="91425"/>
          <a:lstStyle>
            <a:lvl1pPr lvl="0" rtl="0" algn="l">
              <a:lnSpc>
                <a:spcPct val="100000"/>
              </a:lnSpc>
              <a:spcBef>
                <a:spcPts val="0"/>
              </a:spcBef>
              <a:spcAft>
                <a:spcPts val="0"/>
              </a:spcAft>
              <a:buClr>
                <a:schemeClr val="dk1"/>
              </a:buClr>
              <a:buSzPts val="3000"/>
              <a:buNone/>
              <a:defRPr sz="3000">
                <a:solidFill>
                  <a:schemeClr val="lt2"/>
                </a:solidFill>
              </a:defRPr>
            </a:lvl1pPr>
            <a:lvl2pPr lvl="1" rtl="0" algn="l">
              <a:lnSpc>
                <a:spcPct val="100000"/>
              </a:lnSpc>
              <a:spcBef>
                <a:spcPts val="0"/>
              </a:spcBef>
              <a:spcAft>
                <a:spcPts val="0"/>
              </a:spcAft>
              <a:buClr>
                <a:schemeClr val="dk1"/>
              </a:buClr>
              <a:buSzPts val="3000"/>
              <a:buNone/>
              <a:defRPr sz="3000">
                <a:solidFill>
                  <a:schemeClr val="lt2"/>
                </a:solidFill>
              </a:defRPr>
            </a:lvl2pPr>
            <a:lvl3pPr lvl="2" rtl="0" algn="l">
              <a:lnSpc>
                <a:spcPct val="100000"/>
              </a:lnSpc>
              <a:spcBef>
                <a:spcPts val="0"/>
              </a:spcBef>
              <a:spcAft>
                <a:spcPts val="0"/>
              </a:spcAft>
              <a:buClr>
                <a:schemeClr val="dk1"/>
              </a:buClr>
              <a:buSzPts val="3000"/>
              <a:buNone/>
              <a:defRPr sz="3000">
                <a:solidFill>
                  <a:schemeClr val="lt2"/>
                </a:solidFill>
              </a:defRPr>
            </a:lvl3pPr>
            <a:lvl4pPr lvl="3" rtl="0" algn="l">
              <a:lnSpc>
                <a:spcPct val="100000"/>
              </a:lnSpc>
              <a:spcBef>
                <a:spcPts val="0"/>
              </a:spcBef>
              <a:spcAft>
                <a:spcPts val="0"/>
              </a:spcAft>
              <a:buClr>
                <a:schemeClr val="dk1"/>
              </a:buClr>
              <a:buSzPts val="3000"/>
              <a:buNone/>
              <a:defRPr sz="3000">
                <a:solidFill>
                  <a:schemeClr val="lt2"/>
                </a:solidFill>
              </a:defRPr>
            </a:lvl4pPr>
            <a:lvl5pPr lvl="4" rtl="0" algn="l">
              <a:lnSpc>
                <a:spcPct val="100000"/>
              </a:lnSpc>
              <a:spcBef>
                <a:spcPts val="0"/>
              </a:spcBef>
              <a:spcAft>
                <a:spcPts val="0"/>
              </a:spcAft>
              <a:buClr>
                <a:schemeClr val="dk1"/>
              </a:buClr>
              <a:buSzPts val="3000"/>
              <a:buNone/>
              <a:defRPr sz="3000">
                <a:solidFill>
                  <a:schemeClr val="lt2"/>
                </a:solidFill>
              </a:defRPr>
            </a:lvl5pPr>
            <a:lvl6pPr lvl="5" rtl="0" algn="l">
              <a:lnSpc>
                <a:spcPct val="100000"/>
              </a:lnSpc>
              <a:spcBef>
                <a:spcPts val="0"/>
              </a:spcBef>
              <a:spcAft>
                <a:spcPts val="0"/>
              </a:spcAft>
              <a:buClr>
                <a:schemeClr val="dk1"/>
              </a:buClr>
              <a:buSzPts val="3000"/>
              <a:buNone/>
              <a:defRPr sz="3000">
                <a:solidFill>
                  <a:schemeClr val="lt2"/>
                </a:solidFill>
              </a:defRPr>
            </a:lvl6pPr>
            <a:lvl7pPr lvl="6" rtl="0" algn="l">
              <a:lnSpc>
                <a:spcPct val="100000"/>
              </a:lnSpc>
              <a:spcBef>
                <a:spcPts val="0"/>
              </a:spcBef>
              <a:spcAft>
                <a:spcPts val="0"/>
              </a:spcAft>
              <a:buClr>
                <a:schemeClr val="dk1"/>
              </a:buClr>
              <a:buSzPts val="3000"/>
              <a:buNone/>
              <a:defRPr sz="3000">
                <a:solidFill>
                  <a:schemeClr val="lt2"/>
                </a:solidFill>
              </a:defRPr>
            </a:lvl7pPr>
            <a:lvl8pPr lvl="7" rtl="0" algn="l">
              <a:lnSpc>
                <a:spcPct val="100000"/>
              </a:lnSpc>
              <a:spcBef>
                <a:spcPts val="0"/>
              </a:spcBef>
              <a:spcAft>
                <a:spcPts val="0"/>
              </a:spcAft>
              <a:buClr>
                <a:schemeClr val="dk1"/>
              </a:buClr>
              <a:buSzPts val="3000"/>
              <a:buNone/>
              <a:defRPr sz="3000">
                <a:solidFill>
                  <a:schemeClr val="lt2"/>
                </a:solidFill>
              </a:defRPr>
            </a:lvl8pPr>
            <a:lvl9pPr lvl="8" rtl="0" algn="l">
              <a:lnSpc>
                <a:spcPct val="100000"/>
              </a:lnSpc>
              <a:spcBef>
                <a:spcPts val="0"/>
              </a:spcBef>
              <a:spcAft>
                <a:spcPts val="0"/>
              </a:spcAft>
              <a:buClr>
                <a:schemeClr val="dk1"/>
              </a:buClr>
              <a:buSzPts val="3000"/>
              <a:buNone/>
              <a:defRPr sz="3000">
                <a:solidFill>
                  <a:schemeClr val="lt2"/>
                </a:solidFill>
              </a:defRPr>
            </a:lvl9pPr>
          </a:lstStyle>
          <a:p/>
        </p:txBody>
      </p:sp>
      <p:sp>
        <p:nvSpPr>
          <p:cNvPr id="162" name="Google Shape;162;p29"/>
          <p:cNvSpPr txBox="1"/>
          <p:nvPr>
            <p:ph idx="1" type="body"/>
          </p:nvPr>
        </p:nvSpPr>
        <p:spPr>
          <a:xfrm>
            <a:off x="304475" y="1808125"/>
            <a:ext cx="4779300" cy="3013800"/>
          </a:xfrm>
          <a:prstGeom prst="rect">
            <a:avLst/>
          </a:prstGeom>
          <a:noFill/>
        </p:spPr>
        <p:txBody>
          <a:bodyPr anchorCtr="0" anchor="t" bIns="91425" lIns="91425" spcFirstLastPara="1" rIns="91425" wrap="square" tIns="91425"/>
          <a:lstStyle>
            <a:lvl1pPr indent="-317500" lvl="0" marL="457200" rtl="0" algn="l">
              <a:lnSpc>
                <a:spcPct val="115000"/>
              </a:lnSpc>
              <a:spcBef>
                <a:spcPts val="0"/>
              </a:spcBef>
              <a:spcAft>
                <a:spcPts val="0"/>
              </a:spcAft>
              <a:buClr>
                <a:schemeClr val="dk2"/>
              </a:buClr>
              <a:buSzPts val="1400"/>
              <a:buChar char="●"/>
              <a:defRPr sz="1400">
                <a:solidFill>
                  <a:schemeClr val="dk2"/>
                </a:solidFill>
              </a:defRPr>
            </a:lvl1pPr>
            <a:lvl2pPr indent="-304800" lvl="1" marL="914400" rtl="0" algn="l">
              <a:lnSpc>
                <a:spcPct val="115000"/>
              </a:lnSpc>
              <a:spcBef>
                <a:spcPts val="1600"/>
              </a:spcBef>
              <a:spcAft>
                <a:spcPts val="0"/>
              </a:spcAft>
              <a:buClr>
                <a:schemeClr val="dk2"/>
              </a:buClr>
              <a:buSzPts val="1200"/>
              <a:buChar char="○"/>
              <a:defRPr sz="1200">
                <a:solidFill>
                  <a:schemeClr val="dk2"/>
                </a:solidFill>
              </a:defRPr>
            </a:lvl2pPr>
            <a:lvl3pPr indent="-304800" lvl="2" marL="1371600" rtl="0" algn="l">
              <a:lnSpc>
                <a:spcPct val="115000"/>
              </a:lnSpc>
              <a:spcBef>
                <a:spcPts val="1600"/>
              </a:spcBef>
              <a:spcAft>
                <a:spcPts val="0"/>
              </a:spcAft>
              <a:buClr>
                <a:schemeClr val="dk2"/>
              </a:buClr>
              <a:buSzPts val="1200"/>
              <a:buChar char="■"/>
              <a:defRPr sz="1200">
                <a:solidFill>
                  <a:schemeClr val="dk2"/>
                </a:solidFill>
              </a:defRPr>
            </a:lvl3pPr>
            <a:lvl4pPr indent="-304800" lvl="3" marL="1828800" rtl="0" algn="l">
              <a:lnSpc>
                <a:spcPct val="115000"/>
              </a:lnSpc>
              <a:spcBef>
                <a:spcPts val="1600"/>
              </a:spcBef>
              <a:spcAft>
                <a:spcPts val="0"/>
              </a:spcAft>
              <a:buClr>
                <a:schemeClr val="dk2"/>
              </a:buClr>
              <a:buSzPts val="1200"/>
              <a:buChar char="●"/>
              <a:defRPr sz="1200">
                <a:solidFill>
                  <a:schemeClr val="dk2"/>
                </a:solidFill>
              </a:defRPr>
            </a:lvl4pPr>
            <a:lvl5pPr indent="-304800" lvl="4" marL="2286000" rtl="0" algn="l">
              <a:lnSpc>
                <a:spcPct val="115000"/>
              </a:lnSpc>
              <a:spcBef>
                <a:spcPts val="1600"/>
              </a:spcBef>
              <a:spcAft>
                <a:spcPts val="0"/>
              </a:spcAft>
              <a:buClr>
                <a:schemeClr val="dk2"/>
              </a:buClr>
              <a:buSzPts val="1200"/>
              <a:buChar char="○"/>
              <a:defRPr sz="1200">
                <a:solidFill>
                  <a:schemeClr val="dk2"/>
                </a:solidFill>
              </a:defRPr>
            </a:lvl5pPr>
            <a:lvl6pPr indent="-304800" lvl="5" marL="2743200" rtl="0" algn="l">
              <a:lnSpc>
                <a:spcPct val="115000"/>
              </a:lnSpc>
              <a:spcBef>
                <a:spcPts val="1600"/>
              </a:spcBef>
              <a:spcAft>
                <a:spcPts val="0"/>
              </a:spcAft>
              <a:buClr>
                <a:schemeClr val="dk2"/>
              </a:buClr>
              <a:buSzPts val="1200"/>
              <a:buChar char="■"/>
              <a:defRPr sz="1200">
                <a:solidFill>
                  <a:schemeClr val="dk2"/>
                </a:solidFill>
              </a:defRPr>
            </a:lvl6pPr>
            <a:lvl7pPr indent="-304800" lvl="6" marL="3200400" rtl="0" algn="l">
              <a:lnSpc>
                <a:spcPct val="115000"/>
              </a:lnSpc>
              <a:spcBef>
                <a:spcPts val="1600"/>
              </a:spcBef>
              <a:spcAft>
                <a:spcPts val="0"/>
              </a:spcAft>
              <a:buClr>
                <a:schemeClr val="dk2"/>
              </a:buClr>
              <a:buSzPts val="1200"/>
              <a:buChar char="●"/>
              <a:defRPr sz="1200">
                <a:solidFill>
                  <a:schemeClr val="dk2"/>
                </a:solidFill>
              </a:defRPr>
            </a:lvl7pPr>
            <a:lvl8pPr indent="-304800" lvl="7" marL="3657600" rtl="0" algn="l">
              <a:lnSpc>
                <a:spcPct val="115000"/>
              </a:lnSpc>
              <a:spcBef>
                <a:spcPts val="1600"/>
              </a:spcBef>
              <a:spcAft>
                <a:spcPts val="0"/>
              </a:spcAft>
              <a:buClr>
                <a:schemeClr val="dk2"/>
              </a:buClr>
              <a:buSzPts val="1200"/>
              <a:buChar char="○"/>
              <a:defRPr sz="1200">
                <a:solidFill>
                  <a:schemeClr val="dk2"/>
                </a:solidFill>
              </a:defRPr>
            </a:lvl8pPr>
            <a:lvl9pPr indent="-304800" lvl="8" marL="4114800" rtl="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63" name="Google Shape;163;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accent4"/>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1.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4.xml"/><Relationship Id="rId3" Type="http://schemas.openxmlformats.org/officeDocument/2006/relationships/image" Target="../media/image23.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6.xml"/><Relationship Id="rId3" Type="http://schemas.openxmlformats.org/officeDocument/2006/relationships/image" Target="../media/image19.jpg"/><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hyperlink" Target="https://quizlet.com/_6eyyfy" TargetMode="External"/><Relationship Id="rId4" Type="http://schemas.openxmlformats.org/officeDocument/2006/relationships/image" Target="../media/image29.pn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1032300" y="2789414"/>
            <a:ext cx="6458400" cy="147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   c.</a:t>
            </a:r>
            <a:r>
              <a:rPr lang="en" sz="6000"/>
              <a:t>8000 BCE- c.600 BCE</a:t>
            </a:r>
            <a:endParaRPr sz="6000"/>
          </a:p>
        </p:txBody>
      </p:sp>
      <p:sp>
        <p:nvSpPr>
          <p:cNvPr id="169" name="Google Shape;169;p30"/>
          <p:cNvSpPr txBox="1"/>
          <p:nvPr>
            <p:ph idx="1" type="body"/>
          </p:nvPr>
        </p:nvSpPr>
        <p:spPr>
          <a:xfrm>
            <a:off x="605250" y="1384300"/>
            <a:ext cx="7933500" cy="132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solidFill>
                  <a:srgbClr val="000000"/>
                </a:solidFill>
              </a:rPr>
              <a:t>AP World History Review</a:t>
            </a:r>
            <a:endParaRPr sz="3000">
              <a:solidFill>
                <a:srgbClr val="000000"/>
              </a:solidFill>
            </a:endParaRPr>
          </a:p>
          <a:p>
            <a:pPr indent="0" lvl="0" marL="0" rtl="0" algn="ctr">
              <a:spcBef>
                <a:spcPts val="1600"/>
              </a:spcBef>
              <a:spcAft>
                <a:spcPts val="1600"/>
              </a:spcAft>
              <a:buNone/>
            </a:pPr>
            <a:r>
              <a:rPr lang="en" sz="3000">
                <a:solidFill>
                  <a:srgbClr val="000000"/>
                </a:solidFill>
              </a:rPr>
              <a:t>Unit 1</a:t>
            </a:r>
            <a:endParaRPr sz="30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303650" y="328095"/>
            <a:ext cx="64584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The River Valley Civilizations </a:t>
            </a:r>
            <a:endParaRPr/>
          </a:p>
        </p:txBody>
      </p:sp>
      <p:graphicFrame>
        <p:nvGraphicFramePr>
          <p:cNvPr id="229" name="Google Shape;229;p39"/>
          <p:cNvGraphicFramePr/>
          <p:nvPr/>
        </p:nvGraphicFramePr>
        <p:xfrm>
          <a:off x="1791750" y="1333525"/>
          <a:ext cx="3000000" cy="3000000"/>
        </p:xfrm>
        <a:graphic>
          <a:graphicData uri="http://schemas.openxmlformats.org/drawingml/2006/table">
            <a:tbl>
              <a:tblPr>
                <a:noFill/>
                <a:tableStyleId>{10C70A8E-96ED-47A6-A3BC-CFBD5BA05D35}</a:tableStyleId>
              </a:tblPr>
              <a:tblGrid>
                <a:gridCol w="2522175"/>
                <a:gridCol w="2109425"/>
                <a:gridCol w="2178800"/>
              </a:tblGrid>
              <a:tr h="381000">
                <a:tc>
                  <a:txBody>
                    <a:bodyPr>
                      <a:noAutofit/>
                    </a:bodyPr>
                    <a:lstStyle/>
                    <a:p>
                      <a:pPr indent="0" lvl="0" marL="0" rtl="0" algn="l">
                        <a:spcBef>
                          <a:spcPts val="0"/>
                        </a:spcBef>
                        <a:spcAft>
                          <a:spcPts val="0"/>
                        </a:spcAft>
                        <a:buNone/>
                      </a:pPr>
                      <a:r>
                        <a:rPr lang="en"/>
                        <a:t>Culture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Political Organization</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Social Structure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30" name="Google Shape;230;p39"/>
          <p:cNvPicPr preferRelativeResize="0"/>
          <p:nvPr/>
        </p:nvPicPr>
        <p:blipFill>
          <a:blip r:embed="rId3">
            <a:alphaModFix/>
          </a:blip>
          <a:stretch>
            <a:fillRect/>
          </a:stretch>
        </p:blipFill>
        <p:spPr>
          <a:xfrm>
            <a:off x="541863" y="1782124"/>
            <a:ext cx="8060275" cy="250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0"/>
          <p:cNvSpPr txBox="1"/>
          <p:nvPr>
            <p:ph type="title"/>
          </p:nvPr>
        </p:nvSpPr>
        <p:spPr>
          <a:xfrm>
            <a:off x="303650" y="328095"/>
            <a:ext cx="64584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The River Valley Civilizations </a:t>
            </a:r>
            <a:endParaRPr/>
          </a:p>
        </p:txBody>
      </p:sp>
      <p:graphicFrame>
        <p:nvGraphicFramePr>
          <p:cNvPr id="236" name="Google Shape;236;p40"/>
          <p:cNvGraphicFramePr/>
          <p:nvPr/>
        </p:nvGraphicFramePr>
        <p:xfrm>
          <a:off x="1791750" y="1333525"/>
          <a:ext cx="3000000" cy="3000000"/>
        </p:xfrm>
        <a:graphic>
          <a:graphicData uri="http://schemas.openxmlformats.org/drawingml/2006/table">
            <a:tbl>
              <a:tblPr>
                <a:noFill/>
                <a:tableStyleId>{10C70A8E-96ED-47A6-A3BC-CFBD5BA05D35}</a:tableStyleId>
              </a:tblPr>
              <a:tblGrid>
                <a:gridCol w="2522175"/>
                <a:gridCol w="2109425"/>
                <a:gridCol w="2178800"/>
              </a:tblGrid>
              <a:tr h="381000">
                <a:tc>
                  <a:txBody>
                    <a:bodyPr>
                      <a:noAutofit/>
                    </a:bodyPr>
                    <a:lstStyle/>
                    <a:p>
                      <a:pPr indent="0" lvl="0" marL="0" rtl="0" algn="l">
                        <a:spcBef>
                          <a:spcPts val="0"/>
                        </a:spcBef>
                        <a:spcAft>
                          <a:spcPts val="0"/>
                        </a:spcAft>
                        <a:buNone/>
                      </a:pPr>
                      <a:r>
                        <a:rPr lang="en"/>
                        <a:t>Culture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Political Organization</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Social Structure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37" name="Google Shape;237;p40"/>
          <p:cNvPicPr preferRelativeResize="0"/>
          <p:nvPr/>
        </p:nvPicPr>
        <p:blipFill>
          <a:blip r:embed="rId3">
            <a:alphaModFix/>
          </a:blip>
          <a:stretch>
            <a:fillRect/>
          </a:stretch>
        </p:blipFill>
        <p:spPr>
          <a:xfrm>
            <a:off x="465675" y="1772500"/>
            <a:ext cx="8180900" cy="2765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03650" y="328095"/>
            <a:ext cx="64584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The River Valley Civilizations </a:t>
            </a:r>
            <a:endParaRPr/>
          </a:p>
        </p:txBody>
      </p:sp>
      <p:graphicFrame>
        <p:nvGraphicFramePr>
          <p:cNvPr id="243" name="Google Shape;243;p41"/>
          <p:cNvGraphicFramePr/>
          <p:nvPr/>
        </p:nvGraphicFramePr>
        <p:xfrm>
          <a:off x="1791750" y="1333525"/>
          <a:ext cx="3000000" cy="3000000"/>
        </p:xfrm>
        <a:graphic>
          <a:graphicData uri="http://schemas.openxmlformats.org/drawingml/2006/table">
            <a:tbl>
              <a:tblPr>
                <a:noFill/>
                <a:tableStyleId>{10C70A8E-96ED-47A6-A3BC-CFBD5BA05D35}</a:tableStyleId>
              </a:tblPr>
              <a:tblGrid>
                <a:gridCol w="2522175"/>
                <a:gridCol w="2109425"/>
                <a:gridCol w="2178800"/>
              </a:tblGrid>
              <a:tr h="381000">
                <a:tc>
                  <a:txBody>
                    <a:bodyPr>
                      <a:noAutofit/>
                    </a:bodyPr>
                    <a:lstStyle/>
                    <a:p>
                      <a:pPr indent="0" lvl="0" marL="0" rtl="0" algn="l">
                        <a:spcBef>
                          <a:spcPts val="0"/>
                        </a:spcBef>
                        <a:spcAft>
                          <a:spcPts val="0"/>
                        </a:spcAft>
                        <a:buNone/>
                      </a:pPr>
                      <a:r>
                        <a:rPr lang="en"/>
                        <a:t>Culture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Political Organization</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Social Structure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44" name="Google Shape;244;p41"/>
          <p:cNvPicPr preferRelativeResize="0"/>
          <p:nvPr/>
        </p:nvPicPr>
        <p:blipFill>
          <a:blip r:embed="rId3">
            <a:alphaModFix/>
          </a:blip>
          <a:stretch>
            <a:fillRect/>
          </a:stretch>
        </p:blipFill>
        <p:spPr>
          <a:xfrm>
            <a:off x="503763" y="1783075"/>
            <a:ext cx="8136474" cy="19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303650" y="328095"/>
            <a:ext cx="64584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The River Valley Civilizations </a:t>
            </a:r>
            <a:endParaRPr/>
          </a:p>
        </p:txBody>
      </p:sp>
      <p:graphicFrame>
        <p:nvGraphicFramePr>
          <p:cNvPr id="250" name="Google Shape;250;p42"/>
          <p:cNvGraphicFramePr/>
          <p:nvPr/>
        </p:nvGraphicFramePr>
        <p:xfrm>
          <a:off x="1791750" y="1333525"/>
          <a:ext cx="3000000" cy="3000000"/>
        </p:xfrm>
        <a:graphic>
          <a:graphicData uri="http://schemas.openxmlformats.org/drawingml/2006/table">
            <a:tbl>
              <a:tblPr>
                <a:noFill/>
                <a:tableStyleId>{10C70A8E-96ED-47A6-A3BC-CFBD5BA05D35}</a:tableStyleId>
              </a:tblPr>
              <a:tblGrid>
                <a:gridCol w="2522175"/>
                <a:gridCol w="2109425"/>
                <a:gridCol w="2178800"/>
              </a:tblGrid>
              <a:tr h="381000">
                <a:tc>
                  <a:txBody>
                    <a:bodyPr>
                      <a:noAutofit/>
                    </a:bodyPr>
                    <a:lstStyle/>
                    <a:p>
                      <a:pPr indent="0" lvl="0" marL="0" rtl="0" algn="l">
                        <a:spcBef>
                          <a:spcPts val="0"/>
                        </a:spcBef>
                        <a:spcAft>
                          <a:spcPts val="0"/>
                        </a:spcAft>
                        <a:buNone/>
                      </a:pPr>
                      <a:r>
                        <a:rPr lang="en"/>
                        <a:t>Culture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Political Organization</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Social Structure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51" name="Google Shape;251;p42"/>
          <p:cNvPicPr preferRelativeResize="0"/>
          <p:nvPr/>
        </p:nvPicPr>
        <p:blipFill>
          <a:blip r:embed="rId3">
            <a:alphaModFix/>
          </a:blip>
          <a:stretch>
            <a:fillRect/>
          </a:stretch>
        </p:blipFill>
        <p:spPr>
          <a:xfrm>
            <a:off x="359825" y="1783075"/>
            <a:ext cx="8350249" cy="3112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303650" y="328095"/>
            <a:ext cx="6458400" cy="798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The River Valley Civilizations </a:t>
            </a:r>
            <a:endParaRPr/>
          </a:p>
        </p:txBody>
      </p:sp>
      <p:graphicFrame>
        <p:nvGraphicFramePr>
          <p:cNvPr id="257" name="Google Shape;257;p43"/>
          <p:cNvGraphicFramePr/>
          <p:nvPr/>
        </p:nvGraphicFramePr>
        <p:xfrm>
          <a:off x="1887000" y="1333525"/>
          <a:ext cx="3000000" cy="3000000"/>
        </p:xfrm>
        <a:graphic>
          <a:graphicData uri="http://schemas.openxmlformats.org/drawingml/2006/table">
            <a:tbl>
              <a:tblPr>
                <a:noFill/>
                <a:tableStyleId>{10C70A8E-96ED-47A6-A3BC-CFBD5BA05D35}</a:tableStyleId>
              </a:tblPr>
              <a:tblGrid>
                <a:gridCol w="2501000"/>
                <a:gridCol w="2091725"/>
                <a:gridCol w="2160525"/>
              </a:tblGrid>
              <a:tr h="381000">
                <a:tc>
                  <a:txBody>
                    <a:bodyPr>
                      <a:noAutofit/>
                    </a:bodyPr>
                    <a:lstStyle/>
                    <a:p>
                      <a:pPr indent="0" lvl="0" marL="0" rtl="0" algn="l">
                        <a:spcBef>
                          <a:spcPts val="0"/>
                        </a:spcBef>
                        <a:spcAft>
                          <a:spcPts val="0"/>
                        </a:spcAft>
                        <a:buNone/>
                      </a:pPr>
                      <a:r>
                        <a:rPr lang="en"/>
                        <a:t>Culture</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Political Organization</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Social Structure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258" name="Google Shape;258;p43"/>
          <p:cNvPicPr preferRelativeResize="0"/>
          <p:nvPr/>
        </p:nvPicPr>
        <p:blipFill>
          <a:blip r:embed="rId3">
            <a:alphaModFix/>
          </a:blip>
          <a:stretch>
            <a:fillRect/>
          </a:stretch>
        </p:blipFill>
        <p:spPr>
          <a:xfrm>
            <a:off x="599012" y="1725925"/>
            <a:ext cx="7945976" cy="311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335000" y="179925"/>
            <a:ext cx="6886500" cy="81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How rulers justified their power</a:t>
            </a:r>
            <a:endParaRPr/>
          </a:p>
        </p:txBody>
      </p:sp>
      <p:sp>
        <p:nvSpPr>
          <p:cNvPr id="264" name="Google Shape;264;p44"/>
          <p:cNvSpPr txBox="1"/>
          <p:nvPr>
            <p:ph idx="1" type="body"/>
          </p:nvPr>
        </p:nvSpPr>
        <p:spPr>
          <a:xfrm>
            <a:off x="234975" y="1178950"/>
            <a:ext cx="4421700" cy="2197200"/>
          </a:xfrm>
          <a:prstGeom prst="rect">
            <a:avLst/>
          </a:prstGeom>
        </p:spPr>
        <p:txBody>
          <a:bodyPr anchorCtr="0" anchor="t" bIns="91425" lIns="91425" spcFirstLastPara="1" rIns="91425" wrap="square" tIns="91425">
            <a:noAutofit/>
          </a:bodyPr>
          <a:lstStyle/>
          <a:p>
            <a:pPr indent="-158750" lvl="0" marL="228600" rtl="0" algn="l">
              <a:spcBef>
                <a:spcPts val="0"/>
              </a:spcBef>
              <a:spcAft>
                <a:spcPts val="0"/>
              </a:spcAft>
              <a:buClr>
                <a:srgbClr val="000000"/>
              </a:buClr>
              <a:buSzPts val="1600"/>
              <a:buFont typeface="Courier"/>
              <a:buChar char="●"/>
            </a:pPr>
            <a:r>
              <a:rPr lang="en">
                <a:solidFill>
                  <a:srgbClr val="000000"/>
                </a:solidFill>
                <a:latin typeface="Courier"/>
                <a:ea typeface="Courier"/>
                <a:cs typeface="Courier"/>
                <a:sym typeface="Courier"/>
              </a:rPr>
              <a:t>During the early ages many mesoamerican, chinese,and egyption rulers justified power through </a:t>
            </a:r>
            <a:r>
              <a:rPr b="1" lang="en" u="sng">
                <a:solidFill>
                  <a:srgbClr val="000000"/>
                </a:solidFill>
                <a:latin typeface="Courier"/>
                <a:ea typeface="Courier"/>
                <a:cs typeface="Courier"/>
                <a:sym typeface="Courier"/>
              </a:rPr>
              <a:t>“</a:t>
            </a:r>
            <a:r>
              <a:rPr b="1" lang="en" u="sng">
                <a:solidFill>
                  <a:srgbClr val="000000"/>
                </a:solidFill>
                <a:latin typeface="Courier"/>
                <a:ea typeface="Courier"/>
                <a:cs typeface="Courier"/>
                <a:sym typeface="Courier"/>
              </a:rPr>
              <a:t>divine</a:t>
            </a:r>
            <a:r>
              <a:rPr b="1" lang="en" u="sng">
                <a:solidFill>
                  <a:srgbClr val="000000"/>
                </a:solidFill>
                <a:latin typeface="Courier"/>
                <a:ea typeface="Courier"/>
                <a:cs typeface="Courier"/>
                <a:sym typeface="Courier"/>
              </a:rPr>
              <a:t> </a:t>
            </a:r>
            <a:r>
              <a:rPr b="1" lang="en" u="sng">
                <a:solidFill>
                  <a:srgbClr val="000000"/>
                </a:solidFill>
                <a:latin typeface="Courier"/>
                <a:ea typeface="Courier"/>
                <a:cs typeface="Courier"/>
                <a:sym typeface="Courier"/>
              </a:rPr>
              <a:t>authority</a:t>
            </a:r>
            <a:r>
              <a:rPr b="1" lang="en" u="sng">
                <a:solidFill>
                  <a:srgbClr val="000000"/>
                </a:solidFill>
                <a:latin typeface="Courier"/>
                <a:ea typeface="Courier"/>
                <a:cs typeface="Courier"/>
                <a:sym typeface="Courier"/>
              </a:rPr>
              <a:t>”</a:t>
            </a:r>
            <a:r>
              <a:rPr lang="en">
                <a:solidFill>
                  <a:srgbClr val="000000"/>
                </a:solidFill>
                <a:latin typeface="Courier"/>
                <a:ea typeface="Courier"/>
                <a:cs typeface="Courier"/>
                <a:sym typeface="Courier"/>
              </a:rPr>
              <a:t>, which is justification through religion.</a:t>
            </a:r>
            <a:endParaRPr>
              <a:solidFill>
                <a:srgbClr val="000000"/>
              </a:solidFill>
              <a:latin typeface="Courier"/>
              <a:ea typeface="Courier"/>
              <a:cs typeface="Courier"/>
              <a:sym typeface="Courier"/>
            </a:endParaRPr>
          </a:p>
          <a:p>
            <a:pPr indent="-158750" lvl="0" marL="228600" rtl="0" algn="ctr">
              <a:spcBef>
                <a:spcPts val="0"/>
              </a:spcBef>
              <a:spcAft>
                <a:spcPts val="0"/>
              </a:spcAft>
              <a:buClr>
                <a:srgbClr val="000000"/>
              </a:buClr>
              <a:buSzPts val="1600"/>
              <a:buFont typeface="Courier"/>
              <a:buChar char="●"/>
            </a:pPr>
            <a:r>
              <a:rPr lang="en" sz="1600">
                <a:solidFill>
                  <a:srgbClr val="000000"/>
                </a:solidFill>
                <a:latin typeface="Courier"/>
                <a:ea typeface="Courier"/>
                <a:cs typeface="Courier"/>
                <a:sym typeface="Courier"/>
              </a:rPr>
              <a:t>P</a:t>
            </a:r>
            <a:r>
              <a:rPr lang="en" sz="1600">
                <a:solidFill>
                  <a:srgbClr val="000000"/>
                </a:solidFill>
                <a:latin typeface="Courier"/>
                <a:ea typeface="Courier"/>
                <a:cs typeface="Courier"/>
                <a:sym typeface="Courier"/>
              </a:rPr>
              <a:t>eople believed that a ruler was fit to be king if their God(s) appointed them, this idea of “divine authority” helped rulers gain “support” of the people to rule over them. </a:t>
            </a:r>
            <a:endParaRPr sz="1600">
              <a:solidFill>
                <a:srgbClr val="000000"/>
              </a:solidFill>
              <a:latin typeface="Courier"/>
              <a:ea typeface="Courier"/>
              <a:cs typeface="Courier"/>
              <a:sym typeface="Courier"/>
            </a:endParaRPr>
          </a:p>
          <a:p>
            <a:pPr indent="0" lvl="0" marL="457200" rtl="0" algn="ctr">
              <a:spcBef>
                <a:spcPts val="1600"/>
              </a:spcBef>
              <a:spcAft>
                <a:spcPts val="0"/>
              </a:spcAft>
              <a:buNone/>
            </a:pPr>
            <a:r>
              <a:t/>
            </a:r>
            <a:endParaRPr/>
          </a:p>
          <a:p>
            <a:pPr indent="0" lvl="0" marL="457200" rtl="0" algn="ctr">
              <a:spcBef>
                <a:spcPts val="1600"/>
              </a:spcBef>
              <a:spcAft>
                <a:spcPts val="1600"/>
              </a:spcAft>
              <a:buNone/>
            </a:pPr>
            <a:r>
              <a:rPr lang="en"/>
              <a:t> </a:t>
            </a:r>
            <a:endParaRPr/>
          </a:p>
        </p:txBody>
      </p:sp>
      <p:pic>
        <p:nvPicPr>
          <p:cNvPr id="265" name="Google Shape;265;p44"/>
          <p:cNvPicPr preferRelativeResize="0"/>
          <p:nvPr/>
        </p:nvPicPr>
        <p:blipFill>
          <a:blip r:embed="rId3">
            <a:alphaModFix/>
          </a:blip>
          <a:stretch>
            <a:fillRect/>
          </a:stretch>
        </p:blipFill>
        <p:spPr>
          <a:xfrm>
            <a:off x="4809075" y="1276050"/>
            <a:ext cx="4017425" cy="301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1128750" y="394200"/>
            <a:ext cx="6886500" cy="14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t>Impacts of these weapons  and modes of transportation</a:t>
            </a:r>
            <a:endParaRPr b="0"/>
          </a:p>
        </p:txBody>
      </p:sp>
      <p:sp>
        <p:nvSpPr>
          <p:cNvPr id="271" name="Google Shape;271;p45"/>
          <p:cNvSpPr txBox="1"/>
          <p:nvPr>
            <p:ph idx="1" type="body"/>
          </p:nvPr>
        </p:nvSpPr>
        <p:spPr>
          <a:xfrm>
            <a:off x="1128750" y="2067763"/>
            <a:ext cx="6886500" cy="219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Courier"/>
                <a:ea typeface="Courier"/>
                <a:cs typeface="Courier"/>
                <a:sym typeface="Courier"/>
              </a:rPr>
              <a:t>Weapons (compound bow, iron weapons): Allowed for better protection and hunting leading to more food </a:t>
            </a:r>
            <a:r>
              <a:rPr lang="en">
                <a:solidFill>
                  <a:srgbClr val="000000"/>
                </a:solidFill>
                <a:latin typeface="Courier"/>
                <a:ea typeface="Courier"/>
                <a:cs typeface="Courier"/>
                <a:sym typeface="Courier"/>
              </a:rPr>
              <a:t>abundance</a:t>
            </a:r>
            <a:r>
              <a:rPr lang="en">
                <a:solidFill>
                  <a:srgbClr val="000000"/>
                </a:solidFill>
                <a:latin typeface="Courier"/>
                <a:ea typeface="Courier"/>
                <a:cs typeface="Courier"/>
                <a:sym typeface="Courier"/>
              </a:rPr>
              <a:t>. </a:t>
            </a:r>
            <a:endParaRPr>
              <a:solidFill>
                <a:srgbClr val="000000"/>
              </a:solidFill>
              <a:latin typeface="Courier"/>
              <a:ea typeface="Courier"/>
              <a:cs typeface="Courier"/>
              <a:sym typeface="Courier"/>
            </a:endParaRPr>
          </a:p>
          <a:p>
            <a:pPr indent="0" lvl="0" marL="0" rtl="0" algn="ctr">
              <a:spcBef>
                <a:spcPts val="1600"/>
              </a:spcBef>
              <a:spcAft>
                <a:spcPts val="1600"/>
              </a:spcAft>
              <a:buNone/>
            </a:pPr>
            <a:r>
              <a:rPr lang="en">
                <a:solidFill>
                  <a:srgbClr val="000000"/>
                </a:solidFill>
                <a:latin typeface="Courier"/>
                <a:ea typeface="Courier"/>
                <a:cs typeface="Courier"/>
                <a:sym typeface="Courier"/>
              </a:rPr>
              <a:t>Modes of transportation (chariot, horseback riding)</a:t>
            </a:r>
            <a:r>
              <a:rPr lang="en">
                <a:solidFill>
                  <a:srgbClr val="000000"/>
                </a:solidFill>
                <a:latin typeface="Courier"/>
                <a:ea typeface="Courier"/>
                <a:cs typeface="Courier"/>
                <a:sym typeface="Courier"/>
              </a:rPr>
              <a:t>: the impact of the modes of transportation allowed soldiers and government agents cover long distances (the chariot) and horseback riding made it possible to travel and communicate. </a:t>
            </a:r>
            <a:endParaRPr>
              <a:solidFill>
                <a:srgbClr val="000000"/>
              </a:solidFill>
              <a:latin typeface="Courier"/>
              <a:ea typeface="Courier"/>
              <a:cs typeface="Courier"/>
              <a:sym typeface="Couri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pic>
        <p:nvPicPr>
          <p:cNvPr descr="Image result for ziggurat" id="276" name="Google Shape;276;p46"/>
          <p:cNvPicPr preferRelativeResize="0"/>
          <p:nvPr/>
        </p:nvPicPr>
        <p:blipFill rotWithShape="1">
          <a:blip r:embed="rId3">
            <a:alphaModFix/>
          </a:blip>
          <a:srcRect b="0" l="4890" r="4881"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277" name="Google Shape;277;p46"/>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Culture through </a:t>
            </a:r>
            <a:r>
              <a:rPr b="0" lang="en" sz="3600"/>
              <a:t>monumental</a:t>
            </a:r>
            <a:r>
              <a:rPr b="0" lang="en" sz="3600"/>
              <a:t> art </a:t>
            </a:r>
            <a:endParaRPr b="0" sz="3600"/>
          </a:p>
        </p:txBody>
      </p:sp>
      <p:sp>
        <p:nvSpPr>
          <p:cNvPr id="278" name="Google Shape;278;p46"/>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latin typeface="Courier"/>
                <a:ea typeface="Courier"/>
                <a:cs typeface="Courier"/>
                <a:sym typeface="Courier"/>
              </a:rPr>
              <a:t>The Ziggurat was created in the </a:t>
            </a:r>
            <a:r>
              <a:rPr lang="en">
                <a:solidFill>
                  <a:srgbClr val="000000"/>
                </a:solidFill>
                <a:latin typeface="Courier"/>
                <a:ea typeface="Courier"/>
                <a:cs typeface="Courier"/>
                <a:sym typeface="Courier"/>
              </a:rPr>
              <a:t>Mesopotamian</a:t>
            </a:r>
            <a:r>
              <a:rPr lang="en">
                <a:solidFill>
                  <a:srgbClr val="000000"/>
                </a:solidFill>
                <a:latin typeface="Courier"/>
                <a:ea typeface="Courier"/>
                <a:cs typeface="Courier"/>
                <a:sym typeface="Courier"/>
              </a:rPr>
              <a:t> civilization </a:t>
            </a:r>
            <a:r>
              <a:rPr lang="en">
                <a:solidFill>
                  <a:srgbClr val="000000"/>
                </a:solidFill>
                <a:latin typeface="Courier"/>
                <a:ea typeface="Courier"/>
                <a:cs typeface="Courier"/>
                <a:sym typeface="Courier"/>
              </a:rPr>
              <a:t>around</a:t>
            </a:r>
            <a:r>
              <a:rPr lang="en">
                <a:solidFill>
                  <a:srgbClr val="000000"/>
                </a:solidFill>
                <a:latin typeface="Courier"/>
                <a:ea typeface="Courier"/>
                <a:cs typeface="Courier"/>
                <a:sym typeface="Courier"/>
              </a:rPr>
              <a:t> 2900 B.C.E. It was a place for </a:t>
            </a:r>
            <a:r>
              <a:rPr lang="en">
                <a:solidFill>
                  <a:srgbClr val="000000"/>
                </a:solidFill>
                <a:latin typeface="Courier"/>
                <a:ea typeface="Courier"/>
                <a:cs typeface="Courier"/>
                <a:sym typeface="Courier"/>
              </a:rPr>
              <a:t>religious</a:t>
            </a:r>
            <a:r>
              <a:rPr lang="en">
                <a:solidFill>
                  <a:srgbClr val="000000"/>
                </a:solidFill>
                <a:latin typeface="Courier"/>
                <a:ea typeface="Courier"/>
                <a:cs typeface="Courier"/>
                <a:sym typeface="Courier"/>
              </a:rPr>
              <a:t> practices and rituals. Each city would have their own god and for every one they would have their own ziggurat.  </a:t>
            </a:r>
            <a:endParaRPr>
              <a:solidFill>
                <a:srgbClr val="000000"/>
              </a:solidFill>
              <a:latin typeface="Courier"/>
              <a:ea typeface="Courier"/>
              <a:cs typeface="Courier"/>
              <a:sym typeface="Couri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descr="Image result for pyramids" id="283" name="Google Shape;283;p47"/>
          <p:cNvPicPr preferRelativeResize="0"/>
          <p:nvPr/>
        </p:nvPicPr>
        <p:blipFill rotWithShape="1">
          <a:blip r:embed="rId3">
            <a:alphaModFix/>
          </a:blip>
          <a:srcRect b="0" l="8807" r="8807"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284" name="Google Shape;284;p47"/>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Culture through Monumental art </a:t>
            </a:r>
            <a:endParaRPr b="0" sz="3600"/>
          </a:p>
        </p:txBody>
      </p:sp>
      <p:sp>
        <p:nvSpPr>
          <p:cNvPr id="285" name="Google Shape;285;p47"/>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solidFill>
                  <a:srgbClr val="000000"/>
                </a:solidFill>
                <a:latin typeface="Courier"/>
                <a:ea typeface="Courier"/>
                <a:cs typeface="Courier"/>
                <a:sym typeface="Courier"/>
              </a:rPr>
              <a:t>Pyramids were built in ancient Egypt around 2630 B.C.E, and they served as a place for carrying out funerary rites, location of royal tombs, </a:t>
            </a:r>
            <a:r>
              <a:rPr lang="en">
                <a:solidFill>
                  <a:srgbClr val="000000"/>
                </a:solidFill>
                <a:latin typeface="Courier"/>
                <a:ea typeface="Courier"/>
                <a:cs typeface="Courier"/>
                <a:sym typeface="Courier"/>
              </a:rPr>
              <a:t>that</a:t>
            </a:r>
            <a:r>
              <a:rPr lang="en">
                <a:solidFill>
                  <a:srgbClr val="000000"/>
                </a:solidFill>
                <a:latin typeface="Courier"/>
                <a:ea typeface="Courier"/>
                <a:cs typeface="Courier"/>
                <a:sym typeface="Courier"/>
              </a:rPr>
              <a:t> sustained the kings spirit in the afterlife.  </a:t>
            </a:r>
            <a:endParaRPr>
              <a:solidFill>
                <a:srgbClr val="000000"/>
              </a:solidFill>
              <a:latin typeface="Courier"/>
              <a:ea typeface="Courier"/>
              <a:cs typeface="Courier"/>
              <a:sym typeface="Couri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id="290" name="Google Shape;290;p48"/>
          <p:cNvPicPr preferRelativeResize="0"/>
          <p:nvPr/>
        </p:nvPicPr>
        <p:blipFill rotWithShape="1">
          <a:blip r:embed="rId3">
            <a:alphaModFix/>
          </a:blip>
          <a:srcRect b="2597" l="0" r="0" t="2606"/>
          <a:stretch/>
        </p:blipFill>
        <p:spPr>
          <a:xfrm>
            <a:off x="0" y="0"/>
            <a:ext cx="3496226" cy="2209451"/>
          </a:xfrm>
          <a:prstGeom prst="rect">
            <a:avLst/>
          </a:prstGeom>
          <a:noFill/>
          <a:ln>
            <a:noFill/>
          </a:ln>
        </p:spPr>
      </p:pic>
      <p:pic>
        <p:nvPicPr>
          <p:cNvPr id="291" name="Google Shape;291;p48"/>
          <p:cNvPicPr preferRelativeResize="0"/>
          <p:nvPr/>
        </p:nvPicPr>
        <p:blipFill rotWithShape="1">
          <a:blip r:embed="rId4">
            <a:alphaModFix/>
          </a:blip>
          <a:srcRect b="20460" l="0" r="0" t="20454"/>
          <a:stretch/>
        </p:blipFill>
        <p:spPr>
          <a:xfrm>
            <a:off x="3496225" y="-2"/>
            <a:ext cx="5647777" cy="2209448"/>
          </a:xfrm>
          <a:prstGeom prst="rect">
            <a:avLst/>
          </a:prstGeom>
          <a:noFill/>
          <a:ln>
            <a:noFill/>
          </a:ln>
        </p:spPr>
      </p:pic>
      <p:sp>
        <p:nvSpPr>
          <p:cNvPr id="292" name="Google Shape;292;p48"/>
          <p:cNvSpPr txBox="1"/>
          <p:nvPr>
            <p:ph type="title"/>
          </p:nvPr>
        </p:nvSpPr>
        <p:spPr>
          <a:xfrm>
            <a:off x="311700" y="2540450"/>
            <a:ext cx="3119700" cy="203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4"/>
                </a:solidFill>
              </a:rPr>
              <a:t>Culture through Monumental art </a:t>
            </a:r>
            <a:endParaRPr sz="3600">
              <a:solidFill>
                <a:schemeClr val="accent4"/>
              </a:solidFill>
            </a:endParaRPr>
          </a:p>
        </p:txBody>
      </p:sp>
      <p:sp>
        <p:nvSpPr>
          <p:cNvPr id="293" name="Google Shape;293;p48"/>
          <p:cNvSpPr txBox="1"/>
          <p:nvPr>
            <p:ph idx="1" type="body"/>
          </p:nvPr>
        </p:nvSpPr>
        <p:spPr>
          <a:xfrm>
            <a:off x="3529200" y="2540500"/>
            <a:ext cx="5295300" cy="203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Courier"/>
                <a:ea typeface="Courier"/>
                <a:cs typeface="Courier"/>
                <a:sym typeface="Courier"/>
              </a:rPr>
              <a:t>Terracotta</a:t>
            </a:r>
            <a:r>
              <a:rPr lang="en" sz="1600">
                <a:solidFill>
                  <a:srgbClr val="000000"/>
                </a:solidFill>
                <a:latin typeface="Courier"/>
                <a:ea typeface="Courier"/>
                <a:cs typeface="Courier"/>
                <a:sym typeface="Courier"/>
              </a:rPr>
              <a:t> army</a:t>
            </a:r>
            <a:endParaRPr sz="1600">
              <a:solidFill>
                <a:srgbClr val="000000"/>
              </a:solidFill>
              <a:latin typeface="Courier"/>
              <a:ea typeface="Courier"/>
              <a:cs typeface="Courier"/>
              <a:sym typeface="Courier"/>
            </a:endParaRPr>
          </a:p>
          <a:p>
            <a:pPr indent="-330200" lvl="0" marL="457200" rtl="0" algn="ctr">
              <a:spcBef>
                <a:spcPts val="1600"/>
              </a:spcBef>
              <a:spcAft>
                <a:spcPts val="0"/>
              </a:spcAft>
              <a:buSzPts val="1600"/>
              <a:buChar char="-"/>
            </a:pPr>
            <a:r>
              <a:rPr lang="en" sz="1600">
                <a:solidFill>
                  <a:srgbClr val="000000"/>
                </a:solidFill>
                <a:latin typeface="Courier"/>
                <a:ea typeface="Courier"/>
                <a:cs typeface="Courier"/>
                <a:sym typeface="Courier"/>
              </a:rPr>
              <a:t>The terracotta army was created by the Qin Dynasty civilization in </a:t>
            </a:r>
            <a:r>
              <a:rPr lang="en" sz="1600">
                <a:solidFill>
                  <a:srgbClr val="000000"/>
                </a:solidFill>
                <a:latin typeface="Courier"/>
                <a:ea typeface="Courier"/>
                <a:cs typeface="Courier"/>
                <a:sym typeface="Courier"/>
              </a:rPr>
              <a:t>approximately</a:t>
            </a:r>
            <a:r>
              <a:rPr lang="en" sz="1600">
                <a:solidFill>
                  <a:srgbClr val="000000"/>
                </a:solidFill>
                <a:latin typeface="Courier"/>
                <a:ea typeface="Courier"/>
                <a:cs typeface="Courier"/>
                <a:sym typeface="Courier"/>
              </a:rPr>
              <a:t> 220 bce. It was made to protect the </a:t>
            </a:r>
            <a:r>
              <a:rPr lang="en" sz="1600">
                <a:solidFill>
                  <a:srgbClr val="000000"/>
                </a:solidFill>
                <a:latin typeface="Courier"/>
                <a:ea typeface="Courier"/>
                <a:cs typeface="Courier"/>
                <a:sym typeface="Courier"/>
              </a:rPr>
              <a:t>emperor </a:t>
            </a:r>
            <a:r>
              <a:rPr lang="en" sz="1600">
                <a:solidFill>
                  <a:srgbClr val="000000"/>
                </a:solidFill>
                <a:latin typeface="Courier"/>
                <a:ea typeface="Courier"/>
                <a:cs typeface="Courier"/>
                <a:sym typeface="Courier"/>
              </a:rPr>
              <a:t>after his life. These statues were made from clay. All of the statues  different there wasn’t one that was the same. </a:t>
            </a:r>
            <a:r>
              <a:rPr lang="en" sz="1600">
                <a:latin typeface="Courier"/>
                <a:ea typeface="Courier"/>
                <a:cs typeface="Courier"/>
                <a:sym typeface="Courier"/>
              </a:rPr>
              <a:t>  </a:t>
            </a:r>
            <a:endParaRPr sz="1600">
              <a:latin typeface="Courier"/>
              <a:ea typeface="Courier"/>
              <a:cs typeface="Courier"/>
              <a:sym typeface="Couri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31"/>
          <p:cNvPicPr preferRelativeResize="0"/>
          <p:nvPr/>
        </p:nvPicPr>
        <p:blipFill rotWithShape="1">
          <a:blip r:embed="rId3">
            <a:alphaModFix/>
          </a:blip>
          <a:srcRect b="0" l="11866" r="11866" t="0"/>
          <a:stretch/>
        </p:blipFill>
        <p:spPr>
          <a:xfrm>
            <a:off x="5244250" y="1386100"/>
            <a:ext cx="3232598" cy="2384202"/>
          </a:xfrm>
          <a:prstGeom prst="rect">
            <a:avLst/>
          </a:prstGeom>
          <a:noFill/>
          <a:ln cap="flat" cmpd="dbl" w="76200">
            <a:solidFill>
              <a:schemeClr val="lt1"/>
            </a:solidFill>
            <a:prstDash val="solid"/>
            <a:miter lim="8000"/>
            <a:headEnd len="sm" w="sm" type="none"/>
            <a:tailEnd len="sm" w="sm" type="none"/>
          </a:ln>
        </p:spPr>
      </p:pic>
      <p:sp>
        <p:nvSpPr>
          <p:cNvPr id="175" name="Google Shape;175;p31"/>
          <p:cNvSpPr txBox="1"/>
          <p:nvPr>
            <p:ph type="title"/>
          </p:nvPr>
        </p:nvSpPr>
        <p:spPr>
          <a:xfrm>
            <a:off x="4737000" y="90775"/>
            <a:ext cx="4407000" cy="810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600"/>
              <a:t>the peopling of the earth</a:t>
            </a:r>
            <a:endParaRPr b="0" sz="3600"/>
          </a:p>
        </p:txBody>
      </p:sp>
      <p:sp>
        <p:nvSpPr>
          <p:cNvPr id="176" name="Google Shape;176;p31"/>
          <p:cNvSpPr txBox="1"/>
          <p:nvPr>
            <p:ph idx="1" type="body"/>
          </p:nvPr>
        </p:nvSpPr>
        <p:spPr>
          <a:xfrm>
            <a:off x="165000" y="526525"/>
            <a:ext cx="4407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Courier"/>
                <a:ea typeface="Courier"/>
                <a:cs typeface="Courier"/>
                <a:sym typeface="Courier"/>
              </a:rPr>
              <a:t>Where did the first humans originate?</a:t>
            </a:r>
            <a:endParaRPr b="1">
              <a:solidFill>
                <a:srgbClr val="000000"/>
              </a:solidFill>
              <a:latin typeface="Courier"/>
              <a:ea typeface="Courier"/>
              <a:cs typeface="Courier"/>
              <a:sym typeface="Courier"/>
            </a:endParaRPr>
          </a:p>
          <a:p>
            <a:pPr indent="-330200" lvl="0" marL="457200" rtl="0" algn="l">
              <a:spcBef>
                <a:spcPts val="1600"/>
              </a:spcBef>
              <a:spcAft>
                <a:spcPts val="0"/>
              </a:spcAft>
              <a:buClr>
                <a:srgbClr val="000000"/>
              </a:buClr>
              <a:buSzPts val="1600"/>
              <a:buFont typeface="Courier"/>
              <a:buChar char="-"/>
            </a:pPr>
            <a:r>
              <a:rPr lang="en">
                <a:solidFill>
                  <a:srgbClr val="000000"/>
                </a:solidFill>
                <a:latin typeface="Courier"/>
                <a:ea typeface="Courier"/>
                <a:cs typeface="Courier"/>
                <a:sym typeface="Courier"/>
              </a:rPr>
              <a:t>The first humans originated from south- western africa.</a:t>
            </a:r>
            <a:endParaRPr>
              <a:solidFill>
                <a:srgbClr val="000000"/>
              </a:solidFill>
              <a:latin typeface="Courier"/>
              <a:ea typeface="Courier"/>
              <a:cs typeface="Courier"/>
              <a:sym typeface="Courier"/>
            </a:endParaRPr>
          </a:p>
          <a:p>
            <a:pPr indent="0" lvl="0" marL="0" rtl="0" algn="l">
              <a:spcBef>
                <a:spcPts val="1600"/>
              </a:spcBef>
              <a:spcAft>
                <a:spcPts val="0"/>
              </a:spcAft>
              <a:buNone/>
            </a:pPr>
            <a:r>
              <a:rPr lang="en" u="sng">
                <a:solidFill>
                  <a:srgbClr val="000000"/>
                </a:solidFill>
                <a:latin typeface="Courier"/>
                <a:ea typeface="Courier"/>
                <a:cs typeface="Courier"/>
                <a:sym typeface="Courier"/>
              </a:rPr>
              <a:t>Climate</a:t>
            </a:r>
            <a:endParaRPr u="sng">
              <a:solidFill>
                <a:srgbClr val="000000"/>
              </a:solidFill>
              <a:latin typeface="Courier"/>
              <a:ea typeface="Courier"/>
              <a:cs typeface="Courier"/>
              <a:sym typeface="Courier"/>
            </a:endParaRPr>
          </a:p>
          <a:p>
            <a:pPr indent="-330200" lvl="0" marL="457200" rtl="0" algn="l">
              <a:spcBef>
                <a:spcPts val="1600"/>
              </a:spcBef>
              <a:spcAft>
                <a:spcPts val="0"/>
              </a:spcAft>
              <a:buClr>
                <a:srgbClr val="000000"/>
              </a:buClr>
              <a:buSzPts val="1600"/>
              <a:buFont typeface="Courier"/>
              <a:buChar char="-"/>
            </a:pPr>
            <a:r>
              <a:rPr b="1" lang="en">
                <a:solidFill>
                  <a:srgbClr val="000000"/>
                </a:solidFill>
                <a:latin typeface="Courier"/>
                <a:ea typeface="Courier"/>
                <a:cs typeface="Courier"/>
                <a:sym typeface="Courier"/>
              </a:rPr>
              <a:t>Climate has been a major factor in determining where people settled. Peopled settled in areas that has climates that would accommodate agriculture and livestock.</a:t>
            </a:r>
            <a:r>
              <a:rPr lang="en">
                <a:solidFill>
                  <a:srgbClr val="000000"/>
                </a:solidFill>
                <a:latin typeface="Courier"/>
                <a:ea typeface="Courier"/>
                <a:cs typeface="Courier"/>
                <a:sym typeface="Courier"/>
              </a:rPr>
              <a:t> </a:t>
            </a:r>
            <a:endParaRPr>
              <a:solidFill>
                <a:srgbClr val="000000"/>
              </a:solidFill>
              <a:latin typeface="Courier"/>
              <a:ea typeface="Courier"/>
              <a:cs typeface="Courier"/>
              <a:sym typeface="Courier"/>
            </a:endParaRPr>
          </a:p>
          <a:p>
            <a:pPr indent="0" lvl="0" marL="457200" rtl="0" algn="l">
              <a:spcBef>
                <a:spcPts val="1600"/>
              </a:spcBef>
              <a:spcAft>
                <a:spcPts val="0"/>
              </a:spcAft>
              <a:buNone/>
            </a:pPr>
            <a:r>
              <a:t/>
            </a:r>
            <a:endParaRPr>
              <a:solidFill>
                <a:srgbClr val="000000"/>
              </a:solidFill>
              <a:latin typeface="Courier"/>
              <a:ea typeface="Courier"/>
              <a:cs typeface="Courier"/>
              <a:sym typeface="Courier"/>
            </a:endParaRPr>
          </a:p>
          <a:p>
            <a:pPr indent="0" lvl="0" marL="45720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descr="Image result for terracotta army" id="298" name="Google Shape;298;p49"/>
          <p:cNvPicPr preferRelativeResize="0"/>
          <p:nvPr/>
        </p:nvPicPr>
        <p:blipFill rotWithShape="1">
          <a:blip r:embed="rId3">
            <a:alphaModFix/>
          </a:blip>
          <a:srcRect b="0" l="12541" r="12541" t="0"/>
          <a:stretch/>
        </p:blipFill>
        <p:spPr>
          <a:xfrm>
            <a:off x="6194550" y="0"/>
            <a:ext cx="2949447" cy="2212021"/>
          </a:xfrm>
          <a:prstGeom prst="rect">
            <a:avLst/>
          </a:prstGeom>
          <a:noFill/>
          <a:ln>
            <a:noFill/>
          </a:ln>
        </p:spPr>
      </p:pic>
      <p:pic>
        <p:nvPicPr>
          <p:cNvPr descr="Image result for ancient egyptian pyramids" id="299" name="Google Shape;299;p49" title="https://www.history.com/topics/ancient-history/the-egyptian-pyramids"/>
          <p:cNvPicPr preferRelativeResize="0"/>
          <p:nvPr/>
        </p:nvPicPr>
        <p:blipFill rotWithShape="1">
          <a:blip r:embed="rId4">
            <a:alphaModFix/>
          </a:blip>
          <a:srcRect b="0" l="12000" r="12000" t="0"/>
          <a:stretch/>
        </p:blipFill>
        <p:spPr>
          <a:xfrm>
            <a:off x="6194550" y="2741575"/>
            <a:ext cx="2949450" cy="2401925"/>
          </a:xfrm>
          <a:prstGeom prst="rect">
            <a:avLst/>
          </a:prstGeom>
          <a:noFill/>
          <a:ln>
            <a:noFill/>
          </a:ln>
        </p:spPr>
      </p:pic>
      <p:sp>
        <p:nvSpPr>
          <p:cNvPr id="300" name="Google Shape;300;p49"/>
          <p:cNvSpPr txBox="1"/>
          <p:nvPr>
            <p:ph type="title"/>
          </p:nvPr>
        </p:nvSpPr>
        <p:spPr>
          <a:xfrm>
            <a:off x="134650" y="101600"/>
            <a:ext cx="4267500" cy="141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3600">
                <a:solidFill>
                  <a:schemeClr val="accent4"/>
                </a:solidFill>
              </a:rPr>
              <a:t>Importance of </a:t>
            </a:r>
            <a:r>
              <a:rPr b="0" lang="en" sz="3600">
                <a:solidFill>
                  <a:schemeClr val="accent4"/>
                </a:solidFill>
              </a:rPr>
              <a:t>Architecture</a:t>
            </a:r>
            <a:r>
              <a:rPr b="0" lang="en" sz="3600">
                <a:solidFill>
                  <a:schemeClr val="accent4"/>
                </a:solidFill>
              </a:rPr>
              <a:t> of the time</a:t>
            </a:r>
            <a:endParaRPr b="0" sz="3600">
              <a:solidFill>
                <a:schemeClr val="accent4"/>
              </a:solidFill>
            </a:endParaRPr>
          </a:p>
        </p:txBody>
      </p:sp>
      <p:sp>
        <p:nvSpPr>
          <p:cNvPr id="301" name="Google Shape;301;p49"/>
          <p:cNvSpPr txBox="1"/>
          <p:nvPr>
            <p:ph idx="1" type="body"/>
          </p:nvPr>
        </p:nvSpPr>
        <p:spPr>
          <a:xfrm>
            <a:off x="304475" y="1437675"/>
            <a:ext cx="4038300" cy="33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000000"/>
                </a:solidFill>
                <a:latin typeface="Courier"/>
                <a:ea typeface="Courier"/>
                <a:cs typeface="Courier"/>
                <a:sym typeface="Courier"/>
              </a:rPr>
              <a:t>Architecture</a:t>
            </a:r>
            <a:r>
              <a:rPr lang="en" sz="1600">
                <a:solidFill>
                  <a:srgbClr val="000000"/>
                </a:solidFill>
                <a:latin typeface="Courier"/>
                <a:ea typeface="Courier"/>
                <a:cs typeface="Courier"/>
                <a:sym typeface="Courier"/>
              </a:rPr>
              <a:t> was held in high importance at the time. Many forms of agriculture had important social and religious roles such as the Egyptian pyramids(2630) where royal tombs were held or The </a:t>
            </a:r>
            <a:r>
              <a:rPr lang="en" sz="1600">
                <a:solidFill>
                  <a:srgbClr val="000000"/>
                </a:solidFill>
                <a:latin typeface="Courier"/>
                <a:ea typeface="Courier"/>
                <a:cs typeface="Courier"/>
                <a:sym typeface="Courier"/>
              </a:rPr>
              <a:t>Terracotta</a:t>
            </a:r>
            <a:r>
              <a:rPr lang="en" sz="1600">
                <a:solidFill>
                  <a:srgbClr val="000000"/>
                </a:solidFill>
                <a:latin typeface="Courier"/>
                <a:ea typeface="Courier"/>
                <a:cs typeface="Courier"/>
                <a:sym typeface="Courier"/>
              </a:rPr>
              <a:t> Army made by the </a:t>
            </a:r>
            <a:r>
              <a:rPr lang="en" sz="1600">
                <a:solidFill>
                  <a:srgbClr val="000000"/>
                </a:solidFill>
                <a:latin typeface="Courier"/>
                <a:ea typeface="Courier"/>
                <a:cs typeface="Courier"/>
                <a:sym typeface="Courier"/>
              </a:rPr>
              <a:t>Qin</a:t>
            </a:r>
            <a:r>
              <a:rPr lang="en" sz="1600">
                <a:solidFill>
                  <a:srgbClr val="000000"/>
                </a:solidFill>
                <a:latin typeface="Courier"/>
                <a:ea typeface="Courier"/>
                <a:cs typeface="Courier"/>
                <a:sym typeface="Courier"/>
              </a:rPr>
              <a:t> Dynasty in China in 220 BCE was made to protect the emperor, who was  going to the after life.</a:t>
            </a:r>
            <a:endParaRPr sz="1600">
              <a:solidFill>
                <a:srgbClr val="000000"/>
              </a:solidFill>
              <a:latin typeface="Courier"/>
              <a:ea typeface="Courier"/>
              <a:cs typeface="Courier"/>
              <a:sym typeface="Courier"/>
            </a:endParaRPr>
          </a:p>
          <a:p>
            <a:pPr indent="0" lvl="0" marL="0" rtl="0" algn="l">
              <a:spcBef>
                <a:spcPts val="1600"/>
              </a:spcBef>
              <a:spcAft>
                <a:spcPts val="1600"/>
              </a:spcAft>
              <a:buNone/>
            </a:pPr>
            <a:r>
              <a:t/>
            </a:r>
            <a:endParaRPr/>
          </a:p>
        </p:txBody>
      </p:sp>
      <p:sp>
        <p:nvSpPr>
          <p:cNvPr id="302" name="Google Shape;302;p49"/>
          <p:cNvSpPr txBox="1"/>
          <p:nvPr/>
        </p:nvSpPr>
        <p:spPr>
          <a:xfrm>
            <a:off x="4186025" y="307825"/>
            <a:ext cx="1527600" cy="45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ctr">
              <a:spcBef>
                <a:spcPts val="0"/>
              </a:spcBef>
              <a:spcAft>
                <a:spcPts val="0"/>
              </a:spcAft>
              <a:buNone/>
            </a:pPr>
            <a:r>
              <a:rPr b="1" lang="en">
                <a:latin typeface="Source Code Pro"/>
                <a:ea typeface="Source Code Pro"/>
                <a:cs typeface="Source Code Pro"/>
                <a:sym typeface="Source Code Pro"/>
              </a:rPr>
              <a:t>Terracotta Warriors</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t/>
            </a:r>
            <a:endParaRPr b="1">
              <a:latin typeface="Source Code Pro"/>
              <a:ea typeface="Source Code Pro"/>
              <a:cs typeface="Source Code Pro"/>
              <a:sym typeface="Source Code Pro"/>
            </a:endParaRPr>
          </a:p>
          <a:p>
            <a:pPr indent="0" lvl="0" marL="0" rtl="0" algn="l">
              <a:spcBef>
                <a:spcPts val="0"/>
              </a:spcBef>
              <a:spcAft>
                <a:spcPts val="0"/>
              </a:spcAft>
              <a:buNone/>
            </a:pPr>
            <a:r>
              <a:t/>
            </a:r>
            <a:endParaRPr b="1">
              <a:latin typeface="Source Code Pro"/>
              <a:ea typeface="Source Code Pro"/>
              <a:cs typeface="Source Code Pro"/>
              <a:sym typeface="Source Code Pro"/>
            </a:endParaRPr>
          </a:p>
          <a:p>
            <a:pPr indent="0" lvl="0" marL="0" rtl="0" algn="ctr">
              <a:spcBef>
                <a:spcPts val="0"/>
              </a:spcBef>
              <a:spcAft>
                <a:spcPts val="0"/>
              </a:spcAft>
              <a:buNone/>
            </a:pPr>
            <a:r>
              <a:rPr b="1" lang="en">
                <a:latin typeface="Source Code Pro"/>
                <a:ea typeface="Source Code Pro"/>
                <a:cs typeface="Source Code Pro"/>
                <a:sym typeface="Source Code Pro"/>
              </a:rPr>
              <a:t>Egyptian Pyramids</a:t>
            </a:r>
            <a:endParaRPr b="1">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pic>
        <p:nvPicPr>
          <p:cNvPr descr="Image result for hieroglyphics" id="307" name="Google Shape;307;p50"/>
          <p:cNvPicPr preferRelativeResize="0"/>
          <p:nvPr/>
        </p:nvPicPr>
        <p:blipFill rotWithShape="1">
          <a:blip r:embed="rId3">
            <a:alphaModFix/>
          </a:blip>
          <a:srcRect b="6491" l="0" r="0" t="6491"/>
          <a:stretch/>
        </p:blipFill>
        <p:spPr>
          <a:xfrm>
            <a:off x="405000" y="367401"/>
            <a:ext cx="4147946" cy="2328599"/>
          </a:xfrm>
          <a:prstGeom prst="rect">
            <a:avLst/>
          </a:prstGeom>
          <a:noFill/>
          <a:ln>
            <a:noFill/>
          </a:ln>
        </p:spPr>
      </p:pic>
      <p:pic>
        <p:nvPicPr>
          <p:cNvPr descr="Image result for hieroglyphics" id="308" name="Google Shape;308;p50"/>
          <p:cNvPicPr preferRelativeResize="0"/>
          <p:nvPr/>
        </p:nvPicPr>
        <p:blipFill rotWithShape="1">
          <a:blip r:embed="rId4">
            <a:alphaModFix/>
          </a:blip>
          <a:srcRect b="21927" l="0" r="0" t="21933"/>
          <a:stretch/>
        </p:blipFill>
        <p:spPr>
          <a:xfrm>
            <a:off x="4591050" y="367400"/>
            <a:ext cx="4147949" cy="2328599"/>
          </a:xfrm>
          <a:prstGeom prst="rect">
            <a:avLst/>
          </a:prstGeom>
          <a:noFill/>
          <a:ln>
            <a:noFill/>
          </a:ln>
        </p:spPr>
      </p:pic>
      <p:sp>
        <p:nvSpPr>
          <p:cNvPr id="309" name="Google Shape;309;p50"/>
          <p:cNvSpPr txBox="1"/>
          <p:nvPr>
            <p:ph type="title"/>
          </p:nvPr>
        </p:nvSpPr>
        <p:spPr>
          <a:xfrm>
            <a:off x="854700" y="2961963"/>
            <a:ext cx="7434600" cy="58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accent4"/>
                </a:solidFill>
              </a:rPr>
              <a:t>Culture Through Monumental Art </a:t>
            </a:r>
            <a:endParaRPr sz="3600">
              <a:solidFill>
                <a:schemeClr val="accent4"/>
              </a:solidFill>
            </a:endParaRPr>
          </a:p>
        </p:txBody>
      </p:sp>
      <p:sp>
        <p:nvSpPr>
          <p:cNvPr id="310" name="Google Shape;310;p50"/>
          <p:cNvSpPr txBox="1"/>
          <p:nvPr>
            <p:ph idx="1" type="body"/>
          </p:nvPr>
        </p:nvSpPr>
        <p:spPr>
          <a:xfrm>
            <a:off x="1390800" y="3549375"/>
            <a:ext cx="6362400" cy="1141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solidFill>
                  <a:srgbClr val="000000"/>
                </a:solidFill>
                <a:latin typeface="Courier"/>
                <a:ea typeface="Courier"/>
                <a:cs typeface="Courier"/>
                <a:sym typeface="Courier"/>
              </a:rPr>
              <a:t>Hieroglyphics were created in Egypt,and they were used as pictographs. It was there own writing style and they believed it was invented for the gods.</a:t>
            </a:r>
            <a:endParaRPr sz="1600">
              <a:solidFill>
                <a:srgbClr val="000000"/>
              </a:solidFill>
              <a:latin typeface="Courier"/>
              <a:ea typeface="Courier"/>
              <a:cs typeface="Courier"/>
              <a:sym typeface="Couri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pic>
        <p:nvPicPr>
          <p:cNvPr id="315" name="Google Shape;315;p51"/>
          <p:cNvPicPr preferRelativeResize="0"/>
          <p:nvPr/>
        </p:nvPicPr>
        <p:blipFill rotWithShape="1">
          <a:blip r:embed="rId3">
            <a:alphaModFix/>
          </a:blip>
          <a:srcRect b="0" l="4783" r="4783" t="0"/>
          <a:stretch/>
        </p:blipFill>
        <p:spPr>
          <a:xfrm>
            <a:off x="5244250" y="1386100"/>
            <a:ext cx="3232599" cy="2384201"/>
          </a:xfrm>
          <a:prstGeom prst="rect">
            <a:avLst/>
          </a:prstGeom>
          <a:noFill/>
          <a:ln cap="flat" cmpd="dbl" w="76200">
            <a:solidFill>
              <a:schemeClr val="lt1"/>
            </a:solidFill>
            <a:prstDash val="solid"/>
            <a:miter lim="8000"/>
            <a:headEnd len="sm" w="sm" type="none"/>
            <a:tailEnd len="sm" w="sm" type="none"/>
          </a:ln>
        </p:spPr>
      </p:pic>
      <p:sp>
        <p:nvSpPr>
          <p:cNvPr id="316" name="Google Shape;316;p51"/>
          <p:cNvSpPr txBox="1"/>
          <p:nvPr>
            <p:ph type="title"/>
          </p:nvPr>
        </p:nvSpPr>
        <p:spPr>
          <a:xfrm>
            <a:off x="291875" y="406900"/>
            <a:ext cx="3978000" cy="138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Culture Through Monumental Art </a:t>
            </a:r>
            <a:endParaRPr b="0" sz="3600"/>
          </a:p>
        </p:txBody>
      </p:sp>
      <p:sp>
        <p:nvSpPr>
          <p:cNvPr id="317" name="Google Shape;317;p51"/>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latin typeface="Courier"/>
                <a:ea typeface="Courier"/>
                <a:cs typeface="Courier"/>
                <a:sym typeface="Courier"/>
              </a:rPr>
              <a:t>Cuneiform</a:t>
            </a:r>
            <a:endParaRPr u="sng">
              <a:solidFill>
                <a:srgbClr val="000000"/>
              </a:solidFill>
              <a:latin typeface="Courier"/>
              <a:ea typeface="Courier"/>
              <a:cs typeface="Courier"/>
              <a:sym typeface="Courier"/>
            </a:endParaRPr>
          </a:p>
          <a:p>
            <a:pPr indent="-330200" lvl="0" marL="457200" rtl="0" algn="l">
              <a:spcBef>
                <a:spcPts val="1600"/>
              </a:spcBef>
              <a:spcAft>
                <a:spcPts val="0"/>
              </a:spcAft>
              <a:buClr>
                <a:srgbClr val="000000"/>
              </a:buClr>
              <a:buSzPts val="1600"/>
              <a:buFont typeface="Courier"/>
              <a:buChar char="-"/>
            </a:pPr>
            <a:r>
              <a:rPr lang="en">
                <a:solidFill>
                  <a:srgbClr val="000000"/>
                </a:solidFill>
                <a:latin typeface="Courier"/>
                <a:ea typeface="Courier"/>
                <a:cs typeface="Courier"/>
                <a:sym typeface="Courier"/>
              </a:rPr>
              <a:t>Cuneiform was a type of writing system</a:t>
            </a:r>
            <a:r>
              <a:rPr lang="en">
                <a:solidFill>
                  <a:srgbClr val="000000"/>
                </a:solidFill>
                <a:latin typeface="Courier"/>
                <a:ea typeface="Courier"/>
                <a:cs typeface="Courier"/>
                <a:sym typeface="Courier"/>
              </a:rPr>
              <a:t> that the mesopotamian civilization created. A unique </a:t>
            </a:r>
            <a:r>
              <a:rPr lang="en">
                <a:solidFill>
                  <a:srgbClr val="000000"/>
                </a:solidFill>
                <a:latin typeface="Courier"/>
                <a:ea typeface="Courier"/>
                <a:cs typeface="Courier"/>
                <a:sym typeface="Courier"/>
              </a:rPr>
              <a:t>characteristic</a:t>
            </a:r>
            <a:r>
              <a:rPr lang="en">
                <a:solidFill>
                  <a:srgbClr val="000000"/>
                </a:solidFill>
                <a:latin typeface="Courier"/>
                <a:ea typeface="Courier"/>
                <a:cs typeface="Courier"/>
                <a:sym typeface="Courier"/>
              </a:rPr>
              <a:t> of the writing system was it used wedge-shaped writing. </a:t>
            </a:r>
            <a:endParaRPr>
              <a:solidFill>
                <a:srgbClr val="000000"/>
              </a:solidFill>
              <a:latin typeface="Courier"/>
              <a:ea typeface="Courier"/>
              <a:cs typeface="Courier"/>
              <a:sym typeface="Courie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pic>
        <p:nvPicPr>
          <p:cNvPr descr="Image result for quipu in andes civilization" id="322" name="Google Shape;322;p52"/>
          <p:cNvPicPr preferRelativeResize="0"/>
          <p:nvPr/>
        </p:nvPicPr>
        <p:blipFill rotWithShape="1">
          <a:blip r:embed="rId3">
            <a:alphaModFix/>
          </a:blip>
          <a:srcRect b="0" l="11866" r="11866" t="0"/>
          <a:stretch/>
        </p:blipFill>
        <p:spPr>
          <a:xfrm>
            <a:off x="5244250" y="1386100"/>
            <a:ext cx="3232598" cy="2384201"/>
          </a:xfrm>
          <a:prstGeom prst="rect">
            <a:avLst/>
          </a:prstGeom>
          <a:noFill/>
          <a:ln cap="flat" cmpd="dbl" w="76200">
            <a:solidFill>
              <a:schemeClr val="lt1"/>
            </a:solidFill>
            <a:prstDash val="solid"/>
            <a:miter lim="8000"/>
            <a:headEnd len="sm" w="sm" type="none"/>
            <a:tailEnd len="sm" w="sm" type="none"/>
          </a:ln>
        </p:spPr>
      </p:pic>
      <p:sp>
        <p:nvSpPr>
          <p:cNvPr id="323" name="Google Shape;323;p52"/>
          <p:cNvSpPr txBox="1"/>
          <p:nvPr>
            <p:ph type="title"/>
          </p:nvPr>
        </p:nvSpPr>
        <p:spPr>
          <a:xfrm>
            <a:off x="291950" y="-110675"/>
            <a:ext cx="3978000" cy="138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Culture Through Monumental Art </a:t>
            </a:r>
            <a:endParaRPr b="0" sz="3600"/>
          </a:p>
        </p:txBody>
      </p:sp>
      <p:sp>
        <p:nvSpPr>
          <p:cNvPr id="324" name="Google Shape;324;p52"/>
          <p:cNvSpPr txBox="1"/>
          <p:nvPr>
            <p:ph idx="1" type="body"/>
          </p:nvPr>
        </p:nvSpPr>
        <p:spPr>
          <a:xfrm>
            <a:off x="242650" y="1289700"/>
            <a:ext cx="3978000" cy="36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00000"/>
                </a:solidFill>
                <a:latin typeface="Courier"/>
                <a:ea typeface="Courier"/>
                <a:cs typeface="Courier"/>
                <a:sym typeface="Courier"/>
              </a:rPr>
              <a:t>Quipu</a:t>
            </a:r>
            <a:endParaRPr u="sng">
              <a:solidFill>
                <a:srgbClr val="000000"/>
              </a:solidFill>
              <a:latin typeface="Courier"/>
              <a:ea typeface="Courier"/>
              <a:cs typeface="Courier"/>
              <a:sym typeface="Courier"/>
            </a:endParaRPr>
          </a:p>
          <a:p>
            <a:pPr indent="-330200" lvl="0" marL="457200" rtl="0" algn="l">
              <a:spcBef>
                <a:spcPts val="1600"/>
              </a:spcBef>
              <a:spcAft>
                <a:spcPts val="0"/>
              </a:spcAft>
              <a:buClr>
                <a:srgbClr val="000000"/>
              </a:buClr>
              <a:buSzPts val="1600"/>
              <a:buFont typeface="Courier"/>
              <a:buChar char="-"/>
            </a:pPr>
            <a:r>
              <a:rPr lang="en">
                <a:solidFill>
                  <a:srgbClr val="000000"/>
                </a:solidFill>
                <a:latin typeface="Courier"/>
                <a:ea typeface="Courier"/>
                <a:cs typeface="Courier"/>
                <a:sym typeface="Courier"/>
              </a:rPr>
              <a:t>Quipu was created in the Chaun(Andes) </a:t>
            </a:r>
            <a:r>
              <a:rPr lang="en">
                <a:solidFill>
                  <a:srgbClr val="000000"/>
                </a:solidFill>
                <a:latin typeface="Courier"/>
                <a:ea typeface="Courier"/>
                <a:cs typeface="Courier"/>
                <a:sym typeface="Courier"/>
              </a:rPr>
              <a:t>civilization</a:t>
            </a:r>
            <a:r>
              <a:rPr lang="en">
                <a:solidFill>
                  <a:srgbClr val="000000"/>
                </a:solidFill>
                <a:latin typeface="Courier"/>
                <a:ea typeface="Courier"/>
                <a:cs typeface="Courier"/>
                <a:sym typeface="Courier"/>
              </a:rPr>
              <a:t>.</a:t>
            </a:r>
            <a:r>
              <a:rPr lang="en" u="sng">
                <a:solidFill>
                  <a:srgbClr val="000000"/>
                </a:solidFill>
                <a:latin typeface="Courier"/>
                <a:ea typeface="Courier"/>
                <a:cs typeface="Courier"/>
                <a:sym typeface="Courier"/>
              </a:rPr>
              <a:t> </a:t>
            </a:r>
            <a:endParaRPr u="sng">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Char char="-"/>
            </a:pPr>
            <a:r>
              <a:rPr lang="en">
                <a:solidFill>
                  <a:srgbClr val="000000"/>
                </a:solidFill>
                <a:latin typeface="Courier"/>
                <a:ea typeface="Courier"/>
                <a:cs typeface="Courier"/>
                <a:sym typeface="Courier"/>
              </a:rPr>
              <a:t>The Incas used tying knots in </a:t>
            </a:r>
            <a:r>
              <a:rPr lang="en">
                <a:solidFill>
                  <a:srgbClr val="000000"/>
                </a:solidFill>
                <a:latin typeface="Courier"/>
                <a:ea typeface="Courier"/>
                <a:cs typeface="Courier"/>
                <a:sym typeface="Courier"/>
              </a:rPr>
              <a:t>colorful</a:t>
            </a:r>
            <a:r>
              <a:rPr lang="en">
                <a:solidFill>
                  <a:srgbClr val="000000"/>
                </a:solidFill>
                <a:latin typeface="Courier"/>
                <a:ea typeface="Courier"/>
                <a:cs typeface="Courier"/>
                <a:sym typeface="Courier"/>
              </a:rPr>
              <a:t> </a:t>
            </a:r>
            <a:r>
              <a:rPr lang="en">
                <a:solidFill>
                  <a:srgbClr val="000000"/>
                </a:solidFill>
                <a:latin typeface="Courier"/>
                <a:ea typeface="Courier"/>
                <a:cs typeface="Courier"/>
                <a:sym typeface="Courier"/>
              </a:rPr>
              <a:t>string</a:t>
            </a:r>
            <a:r>
              <a:rPr lang="en">
                <a:solidFill>
                  <a:srgbClr val="000000"/>
                </a:solidFill>
                <a:latin typeface="Courier"/>
                <a:ea typeface="Courier"/>
                <a:cs typeface="Courier"/>
                <a:sym typeface="Courier"/>
              </a:rPr>
              <a:t> to record dates and numbers. </a:t>
            </a:r>
            <a:endParaRPr>
              <a:solidFill>
                <a:srgbClr val="000000"/>
              </a:solidFill>
              <a:latin typeface="Courier"/>
              <a:ea typeface="Courier"/>
              <a:cs typeface="Courier"/>
              <a:sym typeface="Courier"/>
            </a:endParaRPr>
          </a:p>
          <a:p>
            <a:pPr indent="-330200" lvl="0" marL="457200" rtl="0" algn="l">
              <a:spcBef>
                <a:spcPts val="0"/>
              </a:spcBef>
              <a:spcAft>
                <a:spcPts val="0"/>
              </a:spcAft>
              <a:buSzPts val="1600"/>
              <a:buFont typeface="Courier"/>
              <a:buChar char="-"/>
            </a:pPr>
            <a:r>
              <a:rPr lang="en">
                <a:solidFill>
                  <a:srgbClr val="000000"/>
                </a:solidFill>
                <a:latin typeface="Courier"/>
                <a:ea typeface="Courier"/>
                <a:cs typeface="Courier"/>
                <a:sym typeface="Courier"/>
              </a:rPr>
              <a:t>They would mostly use it to tell and record stories, myths and poems</a:t>
            </a:r>
            <a:r>
              <a:rPr lang="en">
                <a:latin typeface="Courier"/>
                <a:ea typeface="Courier"/>
                <a:cs typeface="Courier"/>
                <a:sym typeface="Courier"/>
              </a:rPr>
              <a:t> </a:t>
            </a:r>
            <a:endParaRPr>
              <a:latin typeface="Courier"/>
              <a:ea typeface="Courier"/>
              <a:cs typeface="Courier"/>
              <a:sym typeface="Courier"/>
            </a:endParaRPr>
          </a:p>
          <a:p>
            <a:pPr indent="-330200" lvl="0" marL="457200" rtl="0" algn="l">
              <a:spcBef>
                <a:spcPts val="0"/>
              </a:spcBef>
              <a:spcAft>
                <a:spcPts val="0"/>
              </a:spcAft>
              <a:buClr>
                <a:srgbClr val="000000"/>
              </a:buClr>
              <a:buSzPts val="1600"/>
              <a:buChar char="-"/>
            </a:pPr>
            <a:r>
              <a:rPr lang="en">
                <a:solidFill>
                  <a:srgbClr val="000000"/>
                </a:solidFill>
                <a:latin typeface="Courier"/>
                <a:ea typeface="Courier"/>
                <a:cs typeface="Courier"/>
                <a:sym typeface="Courier"/>
              </a:rPr>
              <a:t>Astronomy, calendars, taxes, land </a:t>
            </a:r>
            <a:r>
              <a:rPr lang="en">
                <a:solidFill>
                  <a:srgbClr val="000000"/>
                </a:solidFill>
                <a:latin typeface="Courier"/>
                <a:ea typeface="Courier"/>
                <a:cs typeface="Courier"/>
                <a:sym typeface="Courier"/>
              </a:rPr>
              <a:t>measurements</a:t>
            </a:r>
            <a:r>
              <a:rPr lang="en">
                <a:solidFill>
                  <a:srgbClr val="000000"/>
                </a:solidFill>
                <a:latin typeface="Courier"/>
                <a:ea typeface="Courier"/>
                <a:cs typeface="Courier"/>
                <a:sym typeface="Courier"/>
              </a:rPr>
              <a:t> and armies </a:t>
            </a:r>
            <a:r>
              <a:rPr lang="en">
                <a:solidFill>
                  <a:srgbClr val="000000"/>
                </a:solidFill>
                <a:latin typeface="Courier"/>
                <a:ea typeface="Courier"/>
                <a:cs typeface="Courier"/>
                <a:sym typeface="Courier"/>
              </a:rPr>
              <a:t>equipment</a:t>
            </a:r>
            <a:r>
              <a:rPr lang="en">
                <a:solidFill>
                  <a:srgbClr val="000000"/>
                </a:solidFill>
                <a:latin typeface="Courier"/>
                <a:ea typeface="Courier"/>
                <a:cs typeface="Courier"/>
                <a:sym typeface="Courier"/>
              </a:rPr>
              <a:t>.</a:t>
            </a:r>
            <a:r>
              <a:rPr lang="en">
                <a:solidFill>
                  <a:srgbClr val="000000"/>
                </a:solidFill>
              </a:rPr>
              <a:t> </a:t>
            </a:r>
            <a:endParaRPr>
              <a:solidFill>
                <a:srgbClr val="000000"/>
              </a:solidFill>
            </a:endParaRPr>
          </a:p>
          <a:p>
            <a:pPr indent="0" lvl="0" marL="45720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descr="Image result for code of hammurabi" id="329" name="Google Shape;329;p53"/>
          <p:cNvPicPr preferRelativeResize="0"/>
          <p:nvPr/>
        </p:nvPicPr>
        <p:blipFill rotWithShape="1">
          <a:blip r:embed="rId3">
            <a:alphaModFix/>
          </a:blip>
          <a:srcRect b="0" l="5420" r="5420" t="0"/>
          <a:stretch/>
        </p:blipFill>
        <p:spPr>
          <a:xfrm>
            <a:off x="3" y="0"/>
            <a:ext cx="3445527" cy="2571753"/>
          </a:xfrm>
          <a:prstGeom prst="rect">
            <a:avLst/>
          </a:prstGeom>
          <a:noFill/>
          <a:ln>
            <a:noFill/>
          </a:ln>
        </p:spPr>
      </p:pic>
      <p:pic>
        <p:nvPicPr>
          <p:cNvPr descr="Image result for code of hammurabi" id="330" name="Google Shape;330;p53"/>
          <p:cNvPicPr preferRelativeResize="0"/>
          <p:nvPr/>
        </p:nvPicPr>
        <p:blipFill rotWithShape="1">
          <a:blip r:embed="rId4">
            <a:alphaModFix/>
          </a:blip>
          <a:srcRect b="25702" l="0" r="0" t="25702"/>
          <a:stretch/>
        </p:blipFill>
        <p:spPr>
          <a:xfrm>
            <a:off x="0" y="2719625"/>
            <a:ext cx="3445526" cy="2571751"/>
          </a:xfrm>
          <a:prstGeom prst="rect">
            <a:avLst/>
          </a:prstGeom>
          <a:noFill/>
          <a:ln>
            <a:noFill/>
          </a:ln>
        </p:spPr>
      </p:pic>
      <p:sp>
        <p:nvSpPr>
          <p:cNvPr id="331" name="Google Shape;331;p53"/>
          <p:cNvSpPr txBox="1"/>
          <p:nvPr>
            <p:ph type="title"/>
          </p:nvPr>
        </p:nvSpPr>
        <p:spPr>
          <a:xfrm>
            <a:off x="4049113" y="307825"/>
            <a:ext cx="4779300" cy="141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Aspects about the Code of Hammurabi</a:t>
            </a:r>
            <a:endParaRPr b="0" sz="3600"/>
          </a:p>
        </p:txBody>
      </p:sp>
      <p:sp>
        <p:nvSpPr>
          <p:cNvPr id="332" name="Google Shape;332;p53"/>
          <p:cNvSpPr txBox="1"/>
          <p:nvPr>
            <p:ph idx="1" type="body"/>
          </p:nvPr>
        </p:nvSpPr>
        <p:spPr>
          <a:xfrm>
            <a:off x="4054888" y="1808125"/>
            <a:ext cx="4779300" cy="2768700"/>
          </a:xfrm>
          <a:prstGeom prst="rect">
            <a:avLst/>
          </a:prstGeom>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1800">
                <a:solidFill>
                  <a:srgbClr val="000000"/>
                </a:solidFill>
                <a:latin typeface="Courier"/>
                <a:ea typeface="Courier"/>
                <a:cs typeface="Courier"/>
                <a:sym typeface="Courier"/>
              </a:rPr>
              <a:t>Some aspects of the code of Hammurabi are that laws were made to establish justice and fairness. The laws also created the idea that the kind are the only ones with Earthly Powers.</a:t>
            </a:r>
            <a:endParaRPr sz="1800">
              <a:solidFill>
                <a:srgbClr val="000000"/>
              </a:solidFill>
              <a:latin typeface="Courier"/>
              <a:ea typeface="Courier"/>
              <a:cs typeface="Courier"/>
              <a:sym typeface="Courie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pic>
        <p:nvPicPr>
          <p:cNvPr descr="Image result for mesopotamia trading and egypt" id="337" name="Google Shape;337;p54"/>
          <p:cNvPicPr preferRelativeResize="0"/>
          <p:nvPr/>
        </p:nvPicPr>
        <p:blipFill rotWithShape="1">
          <a:blip r:embed="rId3">
            <a:alphaModFix/>
          </a:blip>
          <a:srcRect b="0" l="5861" r="5861" t="0"/>
          <a:stretch/>
        </p:blipFill>
        <p:spPr>
          <a:xfrm>
            <a:off x="5244250" y="1386100"/>
            <a:ext cx="3232599" cy="2384201"/>
          </a:xfrm>
          <a:prstGeom prst="rect">
            <a:avLst/>
          </a:prstGeom>
          <a:noFill/>
          <a:ln cap="flat" cmpd="dbl" w="76200">
            <a:solidFill>
              <a:schemeClr val="lt1"/>
            </a:solidFill>
            <a:prstDash val="solid"/>
            <a:miter lim="8000"/>
            <a:headEnd len="sm" w="sm" type="none"/>
            <a:tailEnd len="sm" w="sm" type="none"/>
          </a:ln>
        </p:spPr>
      </p:pic>
      <p:sp>
        <p:nvSpPr>
          <p:cNvPr id="338" name="Google Shape;338;p54"/>
          <p:cNvSpPr txBox="1"/>
          <p:nvPr>
            <p:ph type="title"/>
          </p:nvPr>
        </p:nvSpPr>
        <p:spPr>
          <a:xfrm>
            <a:off x="222000" y="678975"/>
            <a:ext cx="3978000" cy="78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Trading throughout Europe and Africa </a:t>
            </a:r>
            <a:endParaRPr b="0" sz="3600"/>
          </a:p>
        </p:txBody>
      </p:sp>
      <p:sp>
        <p:nvSpPr>
          <p:cNvPr id="339" name="Google Shape;339;p54"/>
          <p:cNvSpPr txBox="1"/>
          <p:nvPr>
            <p:ph idx="1" type="body"/>
          </p:nvPr>
        </p:nvSpPr>
        <p:spPr>
          <a:xfrm>
            <a:off x="291950" y="1854951"/>
            <a:ext cx="39780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ourier"/>
                <a:ea typeface="Courier"/>
                <a:cs typeface="Courier"/>
                <a:sym typeface="Courier"/>
              </a:rPr>
              <a:t>There was trading between </a:t>
            </a:r>
            <a:r>
              <a:rPr lang="en">
                <a:solidFill>
                  <a:srgbClr val="000000"/>
                </a:solidFill>
                <a:latin typeface="Courier"/>
                <a:ea typeface="Courier"/>
                <a:cs typeface="Courier"/>
                <a:sym typeface="Courier"/>
              </a:rPr>
              <a:t>Mesopotamia</a:t>
            </a:r>
            <a:r>
              <a:rPr lang="en">
                <a:solidFill>
                  <a:srgbClr val="000000"/>
                </a:solidFill>
                <a:latin typeface="Courier"/>
                <a:ea typeface="Courier"/>
                <a:cs typeface="Courier"/>
                <a:sym typeface="Courier"/>
              </a:rPr>
              <a:t>, china, and Africa. They would trade tools for agriculture, plants, and livestock. </a:t>
            </a:r>
            <a:endParaRPr>
              <a:solidFill>
                <a:srgbClr val="000000"/>
              </a:solidFill>
              <a:latin typeface="Courier"/>
              <a:ea typeface="Courier"/>
              <a:cs typeface="Courier"/>
              <a:sym typeface="Couri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pic>
        <p:nvPicPr>
          <p:cNvPr descr="Image result for sumer civilization" id="344" name="Google Shape;344;p55"/>
          <p:cNvPicPr preferRelativeResize="0"/>
          <p:nvPr/>
        </p:nvPicPr>
        <p:blipFill rotWithShape="1">
          <a:blip r:embed="rId3">
            <a:alphaModFix/>
          </a:blip>
          <a:srcRect b="8123" l="0" r="0" t="8123"/>
          <a:stretch/>
        </p:blipFill>
        <p:spPr>
          <a:xfrm>
            <a:off x="5890075" y="321600"/>
            <a:ext cx="2949447" cy="2212021"/>
          </a:xfrm>
          <a:prstGeom prst="rect">
            <a:avLst/>
          </a:prstGeom>
          <a:noFill/>
          <a:ln>
            <a:noFill/>
          </a:ln>
        </p:spPr>
      </p:pic>
      <p:pic>
        <p:nvPicPr>
          <p:cNvPr descr="Image result for sumer civilization" id="345" name="Google Shape;345;p55"/>
          <p:cNvPicPr preferRelativeResize="0"/>
          <p:nvPr/>
        </p:nvPicPr>
        <p:blipFill rotWithShape="1">
          <a:blip r:embed="rId4">
            <a:alphaModFix/>
          </a:blip>
          <a:srcRect b="0" l="23260" r="23255" t="0"/>
          <a:stretch/>
        </p:blipFill>
        <p:spPr>
          <a:xfrm>
            <a:off x="5897312" y="2609825"/>
            <a:ext cx="2949447" cy="2212074"/>
          </a:xfrm>
          <a:prstGeom prst="rect">
            <a:avLst/>
          </a:prstGeom>
          <a:noFill/>
          <a:ln>
            <a:noFill/>
          </a:ln>
        </p:spPr>
      </p:pic>
      <p:sp>
        <p:nvSpPr>
          <p:cNvPr id="346" name="Google Shape;346;p55"/>
          <p:cNvSpPr txBox="1"/>
          <p:nvPr>
            <p:ph type="title"/>
          </p:nvPr>
        </p:nvSpPr>
        <p:spPr>
          <a:xfrm>
            <a:off x="304475" y="307825"/>
            <a:ext cx="47793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rPr>
              <a:t>Ancient Civilizations </a:t>
            </a:r>
            <a:endParaRPr>
              <a:solidFill>
                <a:schemeClr val="dk2"/>
              </a:solidFill>
            </a:endParaRPr>
          </a:p>
        </p:txBody>
      </p:sp>
      <p:sp>
        <p:nvSpPr>
          <p:cNvPr id="347" name="Google Shape;347;p55"/>
          <p:cNvSpPr txBox="1"/>
          <p:nvPr>
            <p:ph idx="1" type="body"/>
          </p:nvPr>
        </p:nvSpPr>
        <p:spPr>
          <a:xfrm>
            <a:off x="304475" y="1808125"/>
            <a:ext cx="4779300" cy="301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Sumer </a:t>
            </a:r>
            <a:endParaRPr/>
          </a:p>
          <a:p>
            <a:pPr indent="0" lvl="0" marL="0" rtl="0" algn="l">
              <a:spcBef>
                <a:spcPts val="1600"/>
              </a:spcBef>
              <a:spcAft>
                <a:spcPts val="1600"/>
              </a:spcAft>
              <a:buNone/>
            </a:pPr>
            <a:r>
              <a:rPr lang="en"/>
              <a:t>Sumer is the earliest known civilization in the southern Mesopotamia region, which is modern day southern Iraq. The sumerians dominated southern Mesopotamia through the end of the third millenium BCE. They were responsible for the creation of the fundamental elements, such as irrigation, technology, and cuneiform.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6"/>
          <p:cNvSpPr txBox="1"/>
          <p:nvPr>
            <p:ph type="title"/>
          </p:nvPr>
        </p:nvSpPr>
        <p:spPr>
          <a:xfrm>
            <a:off x="194050" y="293500"/>
            <a:ext cx="39780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Ancient Civilizations Pt2 </a:t>
            </a:r>
            <a:endParaRPr/>
          </a:p>
        </p:txBody>
      </p:sp>
      <p:sp>
        <p:nvSpPr>
          <p:cNvPr id="353" name="Google Shape;353;p56"/>
          <p:cNvSpPr txBox="1"/>
          <p:nvPr>
            <p:ph idx="1" type="body"/>
          </p:nvPr>
        </p:nvSpPr>
        <p:spPr>
          <a:xfrm>
            <a:off x="345625" y="1027000"/>
            <a:ext cx="3978000" cy="34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Courier"/>
                <a:ea typeface="Courier"/>
                <a:cs typeface="Courier"/>
                <a:sym typeface="Courier"/>
              </a:rPr>
              <a:t>Babylon(2000-c.485)-</a:t>
            </a:r>
            <a:endParaRPr sz="1800">
              <a:solidFill>
                <a:srgbClr val="000000"/>
              </a:solidFill>
              <a:latin typeface="Courier"/>
              <a:ea typeface="Courier"/>
              <a:cs typeface="Courier"/>
              <a:sym typeface="Courier"/>
            </a:endParaRPr>
          </a:p>
          <a:p>
            <a:pPr indent="0" lvl="0" marL="0" rtl="0" algn="l">
              <a:spcBef>
                <a:spcPts val="1600"/>
              </a:spcBef>
              <a:spcAft>
                <a:spcPts val="1600"/>
              </a:spcAft>
              <a:buNone/>
            </a:pPr>
            <a:r>
              <a:rPr lang="en" sz="1200">
                <a:solidFill>
                  <a:srgbClr val="000000"/>
                </a:solidFill>
                <a:latin typeface="Courier"/>
                <a:ea typeface="Courier"/>
                <a:cs typeface="Courier"/>
                <a:sym typeface="Courier"/>
              </a:rPr>
              <a:t>Babylon was f</a:t>
            </a:r>
            <a:r>
              <a:rPr lang="en" sz="1200">
                <a:solidFill>
                  <a:srgbClr val="2D3639"/>
                </a:solidFill>
                <a:latin typeface="Courier"/>
                <a:ea typeface="Courier"/>
                <a:cs typeface="Courier"/>
                <a:sym typeface="Courier"/>
              </a:rPr>
              <a:t>ormed by hammurabi into a strong and prosperous empire.It was the largest and most important city in mesopotamia, and it was the capital,until it was destroyed by sargon of akkad. </a:t>
            </a:r>
            <a:endParaRPr sz="1200">
              <a:solidFill>
                <a:srgbClr val="000000"/>
              </a:solidFill>
              <a:latin typeface="Boogaloo"/>
              <a:ea typeface="Boogaloo"/>
              <a:cs typeface="Boogaloo"/>
              <a:sym typeface="Boogaloo"/>
            </a:endParaRPr>
          </a:p>
        </p:txBody>
      </p:sp>
      <p:pic>
        <p:nvPicPr>
          <p:cNvPr descr="Image result for babylonia" id="354" name="Google Shape;354;p56"/>
          <p:cNvPicPr preferRelativeResize="0"/>
          <p:nvPr/>
        </p:nvPicPr>
        <p:blipFill>
          <a:blip r:embed="rId3">
            <a:alphaModFix/>
          </a:blip>
          <a:stretch>
            <a:fillRect/>
          </a:stretch>
        </p:blipFill>
        <p:spPr>
          <a:xfrm>
            <a:off x="5369150" y="1197625"/>
            <a:ext cx="3151650" cy="2748239"/>
          </a:xfrm>
          <a:prstGeom prst="rect">
            <a:avLst/>
          </a:prstGeom>
          <a:noFill/>
          <a:ln>
            <a:noFill/>
          </a:ln>
        </p:spPr>
      </p:pic>
      <p:pic>
        <p:nvPicPr>
          <p:cNvPr descr="Image result for babylonia" id="355" name="Google Shape;355;p56"/>
          <p:cNvPicPr preferRelativeResize="0"/>
          <p:nvPr/>
        </p:nvPicPr>
        <p:blipFill>
          <a:blip r:embed="rId4">
            <a:alphaModFix/>
          </a:blip>
          <a:stretch>
            <a:fillRect/>
          </a:stretch>
        </p:blipFill>
        <p:spPr>
          <a:xfrm>
            <a:off x="460025" y="2881625"/>
            <a:ext cx="3151640" cy="1776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7"/>
          <p:cNvSpPr txBox="1"/>
          <p:nvPr>
            <p:ph type="title"/>
          </p:nvPr>
        </p:nvSpPr>
        <p:spPr>
          <a:xfrm>
            <a:off x="2190975" y="460525"/>
            <a:ext cx="5223000" cy="97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000"/>
              <a:t>Vocabulary</a:t>
            </a:r>
            <a:r>
              <a:rPr lang="en" sz="6000"/>
              <a:t> Quizlet </a:t>
            </a:r>
            <a:endParaRPr sz="6000"/>
          </a:p>
        </p:txBody>
      </p:sp>
      <p:sp>
        <p:nvSpPr>
          <p:cNvPr id="361" name="Google Shape;361;p57"/>
          <p:cNvSpPr txBox="1"/>
          <p:nvPr>
            <p:ph idx="1" type="body"/>
          </p:nvPr>
        </p:nvSpPr>
        <p:spPr>
          <a:xfrm>
            <a:off x="829575" y="1592875"/>
            <a:ext cx="7945800" cy="152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u="sng">
                <a:solidFill>
                  <a:schemeClr val="accent4"/>
                </a:solidFill>
                <a:highlight>
                  <a:srgbClr val="F0F0F0"/>
                </a:highlight>
                <a:latin typeface="Arial"/>
                <a:ea typeface="Arial"/>
                <a:cs typeface="Arial"/>
                <a:sym typeface="Arial"/>
                <a:hlinkClick r:id="rId3"/>
              </a:rPr>
              <a:t>https://quizlet.com/_6eyyfy</a:t>
            </a:r>
            <a:endParaRPr sz="4800">
              <a:solidFill>
                <a:schemeClr val="accent4"/>
              </a:solidFill>
              <a:highlight>
                <a:srgbClr val="F0F0F0"/>
              </a:highlight>
              <a:latin typeface="Arial"/>
              <a:ea typeface="Arial"/>
              <a:cs typeface="Arial"/>
              <a:sym typeface="Arial"/>
            </a:endParaRPr>
          </a:p>
          <a:p>
            <a:pPr indent="0" lvl="0" marL="0" rtl="0" algn="l">
              <a:spcBef>
                <a:spcPts val="1600"/>
              </a:spcBef>
              <a:spcAft>
                <a:spcPts val="1600"/>
              </a:spcAft>
              <a:buNone/>
            </a:pPr>
            <a:r>
              <a:t/>
            </a:r>
            <a:endParaRPr sz="1200">
              <a:solidFill>
                <a:srgbClr val="455358"/>
              </a:solidFill>
              <a:highlight>
                <a:srgbClr val="F0F0F0"/>
              </a:highlight>
              <a:latin typeface="Arial"/>
              <a:ea typeface="Arial"/>
              <a:cs typeface="Arial"/>
              <a:sym typeface="Arial"/>
            </a:endParaRPr>
          </a:p>
        </p:txBody>
      </p:sp>
      <p:pic>
        <p:nvPicPr>
          <p:cNvPr descr="Image result for quizlet" id="362" name="Google Shape;362;p57"/>
          <p:cNvPicPr preferRelativeResize="0"/>
          <p:nvPr/>
        </p:nvPicPr>
        <p:blipFill>
          <a:blip r:embed="rId4">
            <a:alphaModFix/>
          </a:blip>
          <a:stretch>
            <a:fillRect/>
          </a:stretch>
        </p:blipFill>
        <p:spPr>
          <a:xfrm>
            <a:off x="727850" y="2845625"/>
            <a:ext cx="2590800" cy="1762125"/>
          </a:xfrm>
          <a:prstGeom prst="rect">
            <a:avLst/>
          </a:prstGeom>
          <a:noFill/>
          <a:ln cap="flat" cmpd="sng" w="38100">
            <a:solidFill>
              <a:schemeClr val="accent4"/>
            </a:solidFill>
            <a:prstDash val="dot"/>
            <a:round/>
            <a:headEnd len="sm" w="sm" type="none"/>
            <a:tailEnd len="sm" w="sm" type="none"/>
          </a:ln>
        </p:spPr>
      </p:pic>
      <p:pic>
        <p:nvPicPr>
          <p:cNvPr descr="Image result for quizlet" id="363" name="Google Shape;363;p57"/>
          <p:cNvPicPr preferRelativeResize="0"/>
          <p:nvPr/>
        </p:nvPicPr>
        <p:blipFill>
          <a:blip r:embed="rId5">
            <a:alphaModFix/>
          </a:blip>
          <a:stretch>
            <a:fillRect/>
          </a:stretch>
        </p:blipFill>
        <p:spPr>
          <a:xfrm>
            <a:off x="6295950" y="2788475"/>
            <a:ext cx="1819275" cy="1819275"/>
          </a:xfrm>
          <a:prstGeom prst="rect">
            <a:avLst/>
          </a:prstGeom>
          <a:noFill/>
          <a:ln cap="flat" cmpd="sng" w="38100">
            <a:solidFill>
              <a:schemeClr val="accent4"/>
            </a:solidFill>
            <a:prstDash val="dot"/>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32"/>
          <p:cNvPicPr preferRelativeResize="0"/>
          <p:nvPr/>
        </p:nvPicPr>
        <p:blipFill rotWithShape="1">
          <a:blip r:embed="rId3">
            <a:alphaModFix/>
          </a:blip>
          <a:srcRect b="0" l="11866" r="11866" t="0"/>
          <a:stretch/>
        </p:blipFill>
        <p:spPr>
          <a:xfrm>
            <a:off x="5244250" y="1386100"/>
            <a:ext cx="3232598" cy="2384202"/>
          </a:xfrm>
          <a:prstGeom prst="rect">
            <a:avLst/>
          </a:prstGeom>
          <a:noFill/>
          <a:ln cap="flat" cmpd="dbl" w="76200">
            <a:solidFill>
              <a:schemeClr val="lt1"/>
            </a:solidFill>
            <a:prstDash val="solid"/>
            <a:miter lim="8000"/>
            <a:headEnd len="sm" w="sm" type="none"/>
            <a:tailEnd len="sm" w="sm" type="none"/>
          </a:ln>
        </p:spPr>
      </p:pic>
      <p:sp>
        <p:nvSpPr>
          <p:cNvPr id="182" name="Google Shape;182;p32"/>
          <p:cNvSpPr txBox="1"/>
          <p:nvPr>
            <p:ph type="title"/>
          </p:nvPr>
        </p:nvSpPr>
        <p:spPr>
          <a:xfrm>
            <a:off x="4871550" y="285250"/>
            <a:ext cx="3978000" cy="58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600"/>
              <a:t>Time Periods </a:t>
            </a:r>
            <a:endParaRPr b="0" sz="3600"/>
          </a:p>
        </p:txBody>
      </p:sp>
      <p:sp>
        <p:nvSpPr>
          <p:cNvPr id="183" name="Google Shape;183;p32"/>
          <p:cNvSpPr txBox="1"/>
          <p:nvPr>
            <p:ph idx="1" type="body"/>
          </p:nvPr>
        </p:nvSpPr>
        <p:spPr>
          <a:xfrm>
            <a:off x="105825" y="168850"/>
            <a:ext cx="4519200" cy="2577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latin typeface="Courier"/>
                <a:ea typeface="Courier"/>
                <a:cs typeface="Courier"/>
                <a:sym typeface="Courier"/>
              </a:rPr>
              <a:t>• The Paleolithic Age refers to about 12,000 BC. During this time people were nomadic.</a:t>
            </a:r>
            <a:endParaRPr b="1">
              <a:solidFill>
                <a:srgbClr val="000000"/>
              </a:solidFill>
              <a:latin typeface="Courier"/>
              <a:ea typeface="Courier"/>
              <a:cs typeface="Courier"/>
              <a:sym typeface="Courier"/>
            </a:endParaRPr>
          </a:p>
          <a:p>
            <a:pPr indent="0" lvl="0" marL="0" rtl="0" algn="l">
              <a:lnSpc>
                <a:spcPct val="100000"/>
              </a:lnSpc>
              <a:spcBef>
                <a:spcPts val="1600"/>
              </a:spcBef>
              <a:spcAft>
                <a:spcPts val="0"/>
              </a:spcAft>
              <a:buNone/>
            </a:pPr>
            <a:r>
              <a:rPr b="1" lang="en">
                <a:solidFill>
                  <a:srgbClr val="000000"/>
                </a:solidFill>
                <a:latin typeface="Courier"/>
                <a:ea typeface="Courier"/>
                <a:cs typeface="Courier"/>
                <a:sym typeface="Courier"/>
              </a:rPr>
              <a:t>• The Neolithic Age refers to the age from about 12,000 BC to about 8000 BC. It is during this time that people settled in communities and civilization began to emerge.</a:t>
            </a:r>
            <a:endParaRPr b="1">
              <a:solidFill>
                <a:srgbClr val="000000"/>
              </a:solidFill>
              <a:latin typeface="Courier"/>
              <a:ea typeface="Courier"/>
              <a:cs typeface="Courier"/>
              <a:sym typeface="Courier"/>
            </a:endParaRPr>
          </a:p>
          <a:p>
            <a:pPr indent="0" lvl="0" marL="0" rtl="0" algn="l">
              <a:lnSpc>
                <a:spcPct val="100000"/>
              </a:lnSpc>
              <a:spcBef>
                <a:spcPts val="1600"/>
              </a:spcBef>
              <a:spcAft>
                <a:spcPts val="0"/>
              </a:spcAft>
              <a:buNone/>
            </a:pPr>
            <a:r>
              <a:rPr b="1" lang="en">
                <a:solidFill>
                  <a:srgbClr val="000000"/>
                </a:solidFill>
                <a:latin typeface="Courier"/>
                <a:ea typeface="Courier"/>
                <a:cs typeface="Courier"/>
                <a:sym typeface="Courier"/>
              </a:rPr>
              <a:t>• River Valley Civilizations refers to about 3500 to 1500 BC. The major River Valleys </a:t>
            </a:r>
            <a:endParaRPr b="1">
              <a:solidFill>
                <a:srgbClr val="000000"/>
              </a:solidFill>
              <a:latin typeface="Courier"/>
              <a:ea typeface="Courier"/>
              <a:cs typeface="Courier"/>
              <a:sym typeface="Courier"/>
            </a:endParaRPr>
          </a:p>
          <a:p>
            <a:pPr indent="0" lvl="0" marL="0" rtl="0" algn="l">
              <a:lnSpc>
                <a:spcPct val="100000"/>
              </a:lnSpc>
              <a:spcBef>
                <a:spcPts val="1600"/>
              </a:spcBef>
              <a:spcAft>
                <a:spcPts val="0"/>
              </a:spcAft>
              <a:buNone/>
            </a:pPr>
            <a:r>
              <a:rPr b="1" lang="en">
                <a:solidFill>
                  <a:srgbClr val="000000"/>
                </a:solidFill>
                <a:latin typeface="Courier"/>
                <a:ea typeface="Courier"/>
                <a:cs typeface="Courier"/>
                <a:sym typeface="Courier"/>
              </a:rPr>
              <a:t>• Classical Civilizations refers to about 1000 BC to 600 CE. The major civilizations to emerge were Zhou and Han China, Greece and Rome, and the Gupta Empire.</a:t>
            </a:r>
            <a:endParaRPr b="1">
              <a:solidFill>
                <a:srgbClr val="000000"/>
              </a:solidFill>
              <a:latin typeface="Courier"/>
              <a:ea typeface="Courier"/>
              <a:cs typeface="Courier"/>
              <a:sym typeface="Courier"/>
            </a:endParaRPr>
          </a:p>
          <a:p>
            <a:pPr indent="0" lvl="0" marL="0" rtl="0" algn="l">
              <a:lnSpc>
                <a:spcPct val="100000"/>
              </a:lnSpc>
              <a:spcBef>
                <a:spcPts val="1600"/>
              </a:spcBef>
              <a:spcAft>
                <a:spcPts val="0"/>
              </a:spcAft>
              <a:buNone/>
            </a:pPr>
            <a:r>
              <a:t/>
            </a:r>
            <a:endParaRPr b="1">
              <a:solidFill>
                <a:srgbClr val="000000"/>
              </a:solidFill>
              <a:latin typeface="Courier"/>
              <a:ea typeface="Courier"/>
              <a:cs typeface="Courier"/>
              <a:sym typeface="Courier"/>
            </a:endParaRPr>
          </a:p>
          <a:p>
            <a:pPr indent="0" lvl="0" marL="0" rtl="0" algn="l">
              <a:lnSpc>
                <a:spcPct val="100000"/>
              </a:lnSpc>
              <a:spcBef>
                <a:spcPts val="1600"/>
              </a:spcBef>
              <a:spcAft>
                <a:spcPts val="0"/>
              </a:spcAft>
              <a:buNone/>
            </a:pPr>
            <a:r>
              <a:t/>
            </a:r>
            <a:endParaRPr b="1">
              <a:solidFill>
                <a:srgbClr val="000000"/>
              </a:solidFill>
              <a:latin typeface="Courier"/>
              <a:ea typeface="Courier"/>
              <a:cs typeface="Courier"/>
              <a:sym typeface="Courier"/>
            </a:endParaRPr>
          </a:p>
          <a:p>
            <a:pPr indent="0" lvl="0" marL="457200" rtl="0" algn="l">
              <a:lnSpc>
                <a:spcPct val="100000"/>
              </a:lnSpc>
              <a:spcBef>
                <a:spcPts val="1600"/>
              </a:spcBef>
              <a:spcAft>
                <a:spcPts val="1600"/>
              </a:spcAft>
              <a:buNone/>
            </a:pPr>
            <a:r>
              <a:t/>
            </a:r>
            <a:endParaRPr b="1">
              <a:solidFill>
                <a:srgbClr val="000000"/>
              </a:solidFill>
              <a:latin typeface="Courier"/>
              <a:ea typeface="Courier"/>
              <a:cs typeface="Courier"/>
              <a:sym typeface="Couri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3"/>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diverse and sophisticated tools were developed by humans to adapt to their new environment?</a:t>
            </a:r>
            <a:endParaRPr/>
          </a:p>
        </p:txBody>
      </p:sp>
      <p:sp>
        <p:nvSpPr>
          <p:cNvPr id="189" name="Google Shape;189;p33"/>
          <p:cNvSpPr txBox="1"/>
          <p:nvPr>
            <p:ph idx="1" type="body"/>
          </p:nvPr>
        </p:nvSpPr>
        <p:spPr>
          <a:xfrm>
            <a:off x="3539325" y="56595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early civilization developed its own unique ways of life, but they all shared some common characteristics:</a:t>
            </a:r>
            <a:endParaRPr/>
          </a:p>
          <a:p>
            <a:pPr indent="0" lvl="0" marL="0" rtl="0" algn="l">
              <a:spcBef>
                <a:spcPts val="1600"/>
              </a:spcBef>
              <a:spcAft>
                <a:spcPts val="0"/>
              </a:spcAft>
              <a:buNone/>
            </a:pPr>
            <a:r>
              <a:rPr b="1" lang="en"/>
              <a:t>Fire-</a:t>
            </a:r>
            <a:r>
              <a:rPr lang="en"/>
              <a:t> Fire was used to adapt to their new environment,by keeping warm,cooking food, and for sanitation.</a:t>
            </a:r>
            <a:endParaRPr/>
          </a:p>
          <a:p>
            <a:pPr indent="0" lvl="0" marL="0" rtl="0" algn="l">
              <a:spcBef>
                <a:spcPts val="1600"/>
              </a:spcBef>
              <a:spcAft>
                <a:spcPts val="0"/>
              </a:spcAft>
              <a:buNone/>
            </a:pPr>
            <a:r>
              <a:rPr b="1" lang="en"/>
              <a:t>Weapons-</a:t>
            </a:r>
            <a:r>
              <a:rPr lang="en"/>
              <a:t> Weapons were used as protection, and for hunting.</a:t>
            </a:r>
            <a:endParaRPr/>
          </a:p>
          <a:p>
            <a:pPr indent="0" lvl="0" marL="0" rtl="0" algn="l">
              <a:spcBef>
                <a:spcPts val="1600"/>
              </a:spcBef>
              <a:spcAft>
                <a:spcPts val="0"/>
              </a:spcAft>
              <a:buNone/>
            </a:pPr>
            <a:r>
              <a:rPr b="1" lang="en"/>
              <a:t>Complex irrigation systems</a:t>
            </a:r>
            <a:endParaRPr b="1"/>
          </a:p>
          <a:p>
            <a:pPr indent="0" lvl="0" marL="0" rtl="0" algn="l">
              <a:spcBef>
                <a:spcPts val="1600"/>
              </a:spcBef>
              <a:spcAft>
                <a:spcPts val="0"/>
              </a:spcAft>
              <a:buNone/>
            </a:pPr>
            <a:r>
              <a:rPr b="1" lang="en"/>
              <a:t>legal codes</a:t>
            </a:r>
            <a:endParaRPr b="1"/>
          </a:p>
          <a:p>
            <a:pPr indent="0" lvl="0" marL="0" rtl="0" algn="l">
              <a:spcBef>
                <a:spcPts val="1600"/>
              </a:spcBef>
              <a:spcAft>
                <a:spcPts val="0"/>
              </a:spcAft>
              <a:buNone/>
            </a:pPr>
            <a:r>
              <a:rPr b="1" lang="en"/>
              <a:t>money</a:t>
            </a:r>
            <a:endParaRPr b="1"/>
          </a:p>
          <a:p>
            <a:pPr indent="0" lvl="0" marL="0" rtl="0" algn="l">
              <a:spcBef>
                <a:spcPts val="1600"/>
              </a:spcBef>
              <a:spcAft>
                <a:spcPts val="1600"/>
              </a:spcAft>
              <a:buNone/>
            </a:pPr>
            <a:r>
              <a:rPr b="1" lang="en"/>
              <a:t>art and written literature</a:t>
            </a:r>
            <a:endParaRPr b="1"/>
          </a:p>
        </p:txBody>
      </p:sp>
      <p:pic>
        <p:nvPicPr>
          <p:cNvPr id="190" name="Google Shape;190;p33"/>
          <p:cNvPicPr preferRelativeResize="0"/>
          <p:nvPr/>
        </p:nvPicPr>
        <p:blipFill>
          <a:blip r:embed="rId3">
            <a:alphaModFix/>
          </a:blip>
          <a:stretch>
            <a:fillRect/>
          </a:stretch>
        </p:blipFill>
        <p:spPr>
          <a:xfrm>
            <a:off x="384962" y="3498675"/>
            <a:ext cx="2278075" cy="1329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4"/>
          <p:cNvSpPr txBox="1"/>
          <p:nvPr>
            <p:ph type="title"/>
          </p:nvPr>
        </p:nvSpPr>
        <p:spPr>
          <a:xfrm>
            <a:off x="348300" y="428200"/>
            <a:ext cx="2489100" cy="439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600"/>
          </a:p>
          <a:p>
            <a:pPr indent="0" lvl="0" marL="0" rtl="0" algn="ctr">
              <a:spcBef>
                <a:spcPts val="0"/>
              </a:spcBef>
              <a:spcAft>
                <a:spcPts val="0"/>
              </a:spcAft>
              <a:buNone/>
            </a:pPr>
            <a:r>
              <a:rPr b="0" lang="en" sz="3600"/>
              <a:t>The neolithic revolution and early </a:t>
            </a:r>
            <a:r>
              <a:rPr b="0" lang="en" sz="3600"/>
              <a:t>agricultural</a:t>
            </a:r>
            <a:r>
              <a:rPr b="0" lang="en" sz="3600"/>
              <a:t> </a:t>
            </a:r>
            <a:r>
              <a:rPr b="0" lang="en" sz="3600"/>
              <a:t>societies</a:t>
            </a:r>
            <a:r>
              <a:rPr b="0" lang="en" sz="3600"/>
              <a:t> </a:t>
            </a:r>
            <a:endParaRPr b="0" sz="3600"/>
          </a:p>
        </p:txBody>
      </p:sp>
      <p:sp>
        <p:nvSpPr>
          <p:cNvPr id="196" name="Google Shape;196;p34"/>
          <p:cNvSpPr txBox="1"/>
          <p:nvPr>
            <p:ph idx="1" type="body"/>
          </p:nvPr>
        </p:nvSpPr>
        <p:spPr>
          <a:xfrm>
            <a:off x="3539325" y="75410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00000"/>
              </a:solidFill>
              <a:latin typeface="Courier"/>
              <a:ea typeface="Courier"/>
              <a:cs typeface="Courier"/>
              <a:sym typeface="Courier"/>
            </a:endParaRPr>
          </a:p>
          <a:p>
            <a:pPr indent="0" lvl="0" marL="0" rtl="0" algn="l">
              <a:spcBef>
                <a:spcPts val="1600"/>
              </a:spcBef>
              <a:spcAft>
                <a:spcPts val="0"/>
              </a:spcAft>
              <a:buNone/>
            </a:pPr>
            <a:r>
              <a:rPr lang="en" sz="1600">
                <a:solidFill>
                  <a:srgbClr val="000000"/>
                </a:solidFill>
                <a:latin typeface="Courier"/>
                <a:ea typeface="Courier"/>
                <a:cs typeface="Courier"/>
                <a:sym typeface="Courier"/>
              </a:rPr>
              <a:t>Beginning about 10000 years ago, the neolithic revolution led to the development of more complex economic and social systems. </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lang="en" sz="1600">
                <a:solidFill>
                  <a:srgbClr val="000000"/>
                </a:solidFill>
                <a:latin typeface="Courier"/>
                <a:ea typeface="Courier"/>
                <a:cs typeface="Courier"/>
                <a:sym typeface="Courier"/>
              </a:rPr>
              <a:t>Neolithic revolution = agricultural revolution</a:t>
            </a:r>
            <a:r>
              <a:rPr lang="en" sz="1600"/>
              <a:t> </a:t>
            </a:r>
            <a:endParaRPr sz="1600"/>
          </a:p>
          <a:p>
            <a:pPr indent="0" lvl="0" marL="0" rtl="0" algn="l">
              <a:spcBef>
                <a:spcPts val="1600"/>
              </a:spcBef>
              <a:spcAft>
                <a:spcPts val="1600"/>
              </a:spcAft>
              <a:buNone/>
            </a:pPr>
            <a:r>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600"/>
          </a:p>
          <a:p>
            <a:pPr indent="0" lvl="0" marL="0" rtl="0" algn="ctr">
              <a:spcBef>
                <a:spcPts val="0"/>
              </a:spcBef>
              <a:spcAft>
                <a:spcPts val="0"/>
              </a:spcAft>
              <a:buNone/>
            </a:pPr>
            <a:r>
              <a:rPr b="0" lang="en" sz="3600"/>
              <a:t>Places and their local available plant/animal (that was domesticated)</a:t>
            </a:r>
            <a:endParaRPr b="0" sz="3600"/>
          </a:p>
        </p:txBody>
      </p:sp>
      <p:sp>
        <p:nvSpPr>
          <p:cNvPr id="202" name="Google Shape;202;p35"/>
          <p:cNvSpPr txBox="1"/>
          <p:nvPr>
            <p:ph idx="1" type="body"/>
          </p:nvPr>
        </p:nvSpPr>
        <p:spPr>
          <a:xfrm>
            <a:off x="3539325" y="593900"/>
            <a:ext cx="5090400" cy="40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000000"/>
                </a:solidFill>
                <a:latin typeface="Courier"/>
                <a:ea typeface="Courier"/>
                <a:cs typeface="Courier"/>
                <a:sym typeface="Courier"/>
              </a:rPr>
              <a:t>Mesopotamia</a:t>
            </a:r>
            <a:r>
              <a:rPr lang="en" sz="1600">
                <a:solidFill>
                  <a:srgbClr val="000000"/>
                </a:solidFill>
                <a:latin typeface="Courier"/>
                <a:ea typeface="Courier"/>
                <a:cs typeface="Courier"/>
                <a:sym typeface="Courier"/>
              </a:rPr>
              <a:t>: goat</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Nile river valley</a:t>
            </a:r>
            <a:r>
              <a:rPr lang="en" sz="1600">
                <a:solidFill>
                  <a:srgbClr val="000000"/>
                </a:solidFill>
                <a:latin typeface="Courier"/>
                <a:ea typeface="Courier"/>
                <a:cs typeface="Courier"/>
                <a:sym typeface="Courier"/>
              </a:rPr>
              <a:t>: goat and wheat </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Sub-saharan africa</a:t>
            </a:r>
            <a:r>
              <a:rPr lang="en" sz="1600">
                <a:solidFill>
                  <a:srgbClr val="000000"/>
                </a:solidFill>
                <a:latin typeface="Courier"/>
                <a:ea typeface="Courier"/>
                <a:cs typeface="Courier"/>
                <a:sym typeface="Courier"/>
              </a:rPr>
              <a:t>: sheep and coffee</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Indus river Valley:</a:t>
            </a:r>
            <a:r>
              <a:rPr lang="en" sz="1600">
                <a:solidFill>
                  <a:srgbClr val="000000"/>
                </a:solidFill>
                <a:latin typeface="Courier"/>
                <a:ea typeface="Courier"/>
                <a:cs typeface="Courier"/>
                <a:sym typeface="Courier"/>
              </a:rPr>
              <a:t> sheep and rice</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Yellow river valley</a:t>
            </a:r>
            <a:r>
              <a:rPr lang="en" sz="1600">
                <a:solidFill>
                  <a:srgbClr val="000000"/>
                </a:solidFill>
                <a:latin typeface="Courier"/>
                <a:ea typeface="Courier"/>
                <a:cs typeface="Courier"/>
                <a:sym typeface="Courier"/>
              </a:rPr>
              <a:t>: pigs and rice</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Papua New Guinea</a:t>
            </a:r>
            <a:r>
              <a:rPr lang="en" sz="1600">
                <a:solidFill>
                  <a:srgbClr val="000000"/>
                </a:solidFill>
                <a:latin typeface="Courier"/>
                <a:ea typeface="Courier"/>
                <a:cs typeface="Courier"/>
                <a:sym typeface="Courier"/>
              </a:rPr>
              <a:t>: goats and sugarcane</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b="1" lang="en" sz="1600">
                <a:solidFill>
                  <a:srgbClr val="000000"/>
                </a:solidFill>
                <a:latin typeface="Courier"/>
                <a:ea typeface="Courier"/>
                <a:cs typeface="Courier"/>
                <a:sym typeface="Courier"/>
              </a:rPr>
              <a:t>Mesopotamia</a:t>
            </a:r>
            <a:r>
              <a:rPr lang="en" sz="1600">
                <a:solidFill>
                  <a:srgbClr val="000000"/>
                </a:solidFill>
                <a:latin typeface="Courier"/>
                <a:ea typeface="Courier"/>
                <a:cs typeface="Courier"/>
                <a:sym typeface="Courier"/>
              </a:rPr>
              <a:t>: turkey and maize</a:t>
            </a:r>
            <a:endParaRPr sz="1600">
              <a:solidFill>
                <a:srgbClr val="000000"/>
              </a:solidFill>
              <a:latin typeface="Courier"/>
              <a:ea typeface="Courier"/>
              <a:cs typeface="Courier"/>
              <a:sym typeface="Courier"/>
            </a:endParaRPr>
          </a:p>
          <a:p>
            <a:pPr indent="0" lvl="0" marL="0" rtl="0" algn="l">
              <a:spcBef>
                <a:spcPts val="1600"/>
              </a:spcBef>
              <a:spcAft>
                <a:spcPts val="1600"/>
              </a:spcAft>
              <a:buNone/>
            </a:pPr>
            <a:r>
              <a:rPr b="1" lang="en" sz="1600">
                <a:solidFill>
                  <a:srgbClr val="000000"/>
                </a:solidFill>
                <a:latin typeface="Courier"/>
                <a:ea typeface="Courier"/>
                <a:cs typeface="Courier"/>
                <a:sym typeface="Courier"/>
              </a:rPr>
              <a:t>Andes</a:t>
            </a:r>
            <a:r>
              <a:rPr lang="en" sz="1600">
                <a:solidFill>
                  <a:srgbClr val="000000"/>
                </a:solidFill>
                <a:latin typeface="Courier"/>
                <a:ea typeface="Courier"/>
                <a:cs typeface="Courier"/>
                <a:sym typeface="Courier"/>
              </a:rPr>
              <a:t>: llama and </a:t>
            </a:r>
            <a:r>
              <a:rPr lang="en" sz="1600">
                <a:solidFill>
                  <a:srgbClr val="000000"/>
                </a:solidFill>
                <a:latin typeface="Courier"/>
                <a:ea typeface="Courier"/>
                <a:cs typeface="Courier"/>
                <a:sym typeface="Courier"/>
              </a:rPr>
              <a:t>potato</a:t>
            </a:r>
            <a:endParaRPr sz="1600">
              <a:solidFill>
                <a:srgbClr val="000000"/>
              </a:solidFill>
              <a:latin typeface="Courier"/>
              <a:ea typeface="Courier"/>
              <a:cs typeface="Courier"/>
              <a:sym typeface="Couri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36"/>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0" sz="3600"/>
          </a:p>
          <a:p>
            <a:pPr indent="0" lvl="0" marL="0" rtl="0" algn="ctr">
              <a:spcBef>
                <a:spcPts val="0"/>
              </a:spcBef>
              <a:spcAft>
                <a:spcPts val="0"/>
              </a:spcAft>
              <a:buNone/>
            </a:pPr>
            <a:r>
              <a:rPr b="0" lang="en" sz="3600"/>
              <a:t>Agriculture and </a:t>
            </a:r>
            <a:r>
              <a:rPr b="0" lang="en" sz="3600"/>
              <a:t>pastoralism</a:t>
            </a:r>
            <a:r>
              <a:rPr b="0" lang="en" sz="3600"/>
              <a:t> began to </a:t>
            </a:r>
            <a:r>
              <a:rPr b="0" lang="en" sz="3600"/>
              <a:t>transform</a:t>
            </a:r>
            <a:r>
              <a:rPr b="0" lang="en" sz="3600"/>
              <a:t> human societies. </a:t>
            </a:r>
            <a:endParaRPr b="0" sz="3600"/>
          </a:p>
        </p:txBody>
      </p:sp>
      <p:sp>
        <p:nvSpPr>
          <p:cNvPr id="208" name="Google Shape;208;p36"/>
          <p:cNvSpPr txBox="1"/>
          <p:nvPr>
            <p:ph idx="1" type="body"/>
          </p:nvPr>
        </p:nvSpPr>
        <p:spPr>
          <a:xfrm>
            <a:off x="3469425" y="622300"/>
            <a:ext cx="5090400" cy="4011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Agriculture</a:t>
            </a:r>
            <a:r>
              <a:rPr lang="en" sz="1600">
                <a:solidFill>
                  <a:srgbClr val="000000"/>
                </a:solidFill>
                <a:latin typeface="Courier"/>
                <a:ea typeface="Courier"/>
                <a:cs typeface="Courier"/>
                <a:sym typeface="Courier"/>
              </a:rPr>
              <a:t> and pastoralism</a:t>
            </a:r>
            <a:endParaRPr sz="1600">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More reliable food supplies</a:t>
            </a:r>
            <a:endParaRPr sz="1600">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Increased population</a:t>
            </a:r>
            <a:endParaRPr sz="1600">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Creation of </a:t>
            </a:r>
            <a:r>
              <a:rPr lang="en" sz="1600">
                <a:solidFill>
                  <a:srgbClr val="000000"/>
                </a:solidFill>
                <a:latin typeface="Courier"/>
                <a:ea typeface="Courier"/>
                <a:cs typeface="Courier"/>
                <a:sym typeface="Courier"/>
              </a:rPr>
              <a:t>permanent</a:t>
            </a:r>
            <a:r>
              <a:rPr lang="en" sz="1600">
                <a:solidFill>
                  <a:srgbClr val="000000"/>
                </a:solidFill>
                <a:latin typeface="Courier"/>
                <a:ea typeface="Courier"/>
                <a:cs typeface="Courier"/>
                <a:sym typeface="Courier"/>
              </a:rPr>
              <a:t> settlements and rise of cities</a:t>
            </a:r>
            <a:endParaRPr sz="1600">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Specialization of labor</a:t>
            </a:r>
            <a:endParaRPr sz="1600">
              <a:solidFill>
                <a:srgbClr val="000000"/>
              </a:solidFill>
              <a:latin typeface="Courier"/>
              <a:ea typeface="Courier"/>
              <a:cs typeface="Courier"/>
              <a:sym typeface="Courier"/>
            </a:endParaRPr>
          </a:p>
          <a:p>
            <a:pPr indent="-330200" lvl="0" marL="457200" rtl="0" algn="l">
              <a:spcBef>
                <a:spcPts val="0"/>
              </a:spcBef>
              <a:spcAft>
                <a:spcPts val="0"/>
              </a:spcAft>
              <a:buClr>
                <a:srgbClr val="000000"/>
              </a:buClr>
              <a:buSzPts val="1600"/>
              <a:buFont typeface="Courier"/>
              <a:buAutoNum type="arabicPeriod"/>
            </a:pPr>
            <a:r>
              <a:rPr lang="en" sz="1600">
                <a:solidFill>
                  <a:srgbClr val="000000"/>
                </a:solidFill>
                <a:latin typeface="Courier"/>
                <a:ea typeface="Courier"/>
                <a:cs typeface="Courier"/>
                <a:sym typeface="Courier"/>
              </a:rPr>
              <a:t>Development of new classes of people including elites.</a:t>
            </a:r>
            <a:endParaRPr sz="1600">
              <a:solidFill>
                <a:srgbClr val="000000"/>
              </a:solidFill>
              <a:latin typeface="Courier"/>
              <a:ea typeface="Courier"/>
              <a:cs typeface="Courier"/>
              <a:sym typeface="Courier"/>
            </a:endParaRPr>
          </a:p>
          <a:p>
            <a:pPr indent="0" lvl="0" marL="0" rtl="0" algn="l">
              <a:spcBef>
                <a:spcPts val="1600"/>
              </a:spcBef>
              <a:spcAft>
                <a:spcPts val="0"/>
              </a:spcAft>
              <a:buNone/>
            </a:pPr>
            <a:r>
              <a:rPr lang="en" sz="1600">
                <a:solidFill>
                  <a:srgbClr val="000000"/>
                </a:solidFill>
                <a:latin typeface="Courier"/>
                <a:ea typeface="Courier"/>
                <a:cs typeface="Courier"/>
                <a:sym typeface="Courier"/>
              </a:rPr>
              <a:t>What impact did </a:t>
            </a:r>
            <a:r>
              <a:rPr lang="en" sz="1600">
                <a:solidFill>
                  <a:srgbClr val="000000"/>
                </a:solidFill>
                <a:latin typeface="Courier"/>
                <a:ea typeface="Courier"/>
                <a:cs typeface="Courier"/>
                <a:sym typeface="Courier"/>
              </a:rPr>
              <a:t>overgrazing</a:t>
            </a:r>
            <a:r>
              <a:rPr lang="en" sz="1600">
                <a:solidFill>
                  <a:srgbClr val="000000"/>
                </a:solidFill>
                <a:latin typeface="Courier"/>
                <a:ea typeface="Courier"/>
                <a:cs typeface="Courier"/>
                <a:sym typeface="Courier"/>
              </a:rPr>
              <a:t> have on afro-</a:t>
            </a:r>
            <a:r>
              <a:rPr lang="en" sz="1600">
                <a:solidFill>
                  <a:srgbClr val="000000"/>
                </a:solidFill>
                <a:latin typeface="Courier"/>
                <a:ea typeface="Courier"/>
                <a:cs typeface="Courier"/>
                <a:sym typeface="Courier"/>
              </a:rPr>
              <a:t>eurasian</a:t>
            </a:r>
            <a:r>
              <a:rPr lang="en" sz="1600">
                <a:solidFill>
                  <a:srgbClr val="000000"/>
                </a:solidFill>
                <a:latin typeface="Courier"/>
                <a:ea typeface="Courier"/>
                <a:cs typeface="Courier"/>
                <a:sym typeface="Courier"/>
              </a:rPr>
              <a:t> lands?</a:t>
            </a:r>
            <a:endParaRPr sz="1600">
              <a:solidFill>
                <a:srgbClr val="000000"/>
              </a:solidFill>
              <a:latin typeface="Courier"/>
              <a:ea typeface="Courier"/>
              <a:cs typeface="Courier"/>
              <a:sym typeface="Courier"/>
            </a:endParaRPr>
          </a:p>
          <a:p>
            <a:pPr indent="-330200" lvl="0" marL="457200" rtl="0" algn="l">
              <a:spcBef>
                <a:spcPts val="1600"/>
              </a:spcBef>
              <a:spcAft>
                <a:spcPts val="0"/>
              </a:spcAft>
              <a:buClr>
                <a:srgbClr val="000000"/>
              </a:buClr>
              <a:buSzPts val="1600"/>
              <a:buFont typeface="Courier"/>
              <a:buChar char="-"/>
            </a:pPr>
            <a:r>
              <a:rPr lang="en" sz="1600">
                <a:solidFill>
                  <a:srgbClr val="000000"/>
                </a:solidFill>
                <a:latin typeface="Courier"/>
                <a:ea typeface="Courier"/>
                <a:cs typeface="Courier"/>
                <a:sym typeface="Courier"/>
              </a:rPr>
              <a:t>Overgrazing</a:t>
            </a:r>
            <a:r>
              <a:rPr lang="en" sz="1600">
                <a:solidFill>
                  <a:srgbClr val="000000"/>
                </a:solidFill>
                <a:latin typeface="Courier"/>
                <a:ea typeface="Courier"/>
                <a:cs typeface="Courier"/>
                <a:sym typeface="Courier"/>
              </a:rPr>
              <a:t> led to the </a:t>
            </a:r>
            <a:r>
              <a:rPr lang="en" sz="1600">
                <a:solidFill>
                  <a:srgbClr val="000000"/>
                </a:solidFill>
                <a:latin typeface="Courier"/>
                <a:ea typeface="Courier"/>
                <a:cs typeface="Courier"/>
                <a:sym typeface="Courier"/>
              </a:rPr>
              <a:t>erosion</a:t>
            </a:r>
            <a:r>
              <a:rPr lang="en" sz="1600">
                <a:solidFill>
                  <a:srgbClr val="000000"/>
                </a:solidFill>
                <a:latin typeface="Courier"/>
                <a:ea typeface="Courier"/>
                <a:cs typeface="Courier"/>
                <a:sym typeface="Courier"/>
              </a:rPr>
              <a:t> of grasslands. </a:t>
            </a:r>
            <a:endParaRPr sz="1600">
              <a:solidFill>
                <a:srgbClr val="000000"/>
              </a:solidFill>
              <a:latin typeface="Courier"/>
              <a:ea typeface="Courier"/>
              <a:cs typeface="Courier"/>
              <a:sym typeface="Couri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7"/>
          <p:cNvSpPr txBox="1"/>
          <p:nvPr>
            <p:ph type="title"/>
          </p:nvPr>
        </p:nvSpPr>
        <p:spPr>
          <a:xfrm>
            <a:off x="183175" y="157275"/>
            <a:ext cx="4974300" cy="814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0">
              <a:latin typeface="Courier"/>
              <a:ea typeface="Courier"/>
              <a:cs typeface="Courier"/>
              <a:sym typeface="Courier"/>
            </a:endParaRPr>
          </a:p>
          <a:p>
            <a:pPr indent="0" lvl="0" marL="0" rtl="0" algn="l">
              <a:spcBef>
                <a:spcPts val="0"/>
              </a:spcBef>
              <a:spcAft>
                <a:spcPts val="0"/>
              </a:spcAft>
              <a:buNone/>
            </a:pPr>
            <a:r>
              <a:t/>
            </a:r>
            <a:endParaRPr b="0">
              <a:latin typeface="Courier"/>
              <a:ea typeface="Courier"/>
              <a:cs typeface="Courier"/>
              <a:sym typeface="Courier"/>
            </a:endParaRPr>
          </a:p>
          <a:p>
            <a:pPr indent="0" lvl="0" marL="0" rtl="0" algn="l">
              <a:spcBef>
                <a:spcPts val="0"/>
              </a:spcBef>
              <a:spcAft>
                <a:spcPts val="0"/>
              </a:spcAft>
              <a:buNone/>
            </a:pPr>
            <a:r>
              <a:t/>
            </a:r>
            <a:endParaRPr b="0">
              <a:latin typeface="Courier"/>
              <a:ea typeface="Courier"/>
              <a:cs typeface="Courier"/>
              <a:sym typeface="Courier"/>
            </a:endParaRPr>
          </a:p>
          <a:p>
            <a:pPr indent="0" lvl="0" marL="0" rtl="0" algn="ctr">
              <a:spcBef>
                <a:spcPts val="0"/>
              </a:spcBef>
              <a:spcAft>
                <a:spcPts val="0"/>
              </a:spcAft>
              <a:buNone/>
            </a:pPr>
            <a:r>
              <a:rPr b="0" lang="en"/>
              <a:t>Early Agricultural Society </a:t>
            </a:r>
            <a:endParaRPr b="0"/>
          </a:p>
        </p:txBody>
      </p:sp>
      <p:sp>
        <p:nvSpPr>
          <p:cNvPr id="214" name="Google Shape;214;p37"/>
          <p:cNvSpPr txBox="1"/>
          <p:nvPr>
            <p:ph idx="1" type="body"/>
          </p:nvPr>
        </p:nvSpPr>
        <p:spPr>
          <a:xfrm>
            <a:off x="183175" y="971780"/>
            <a:ext cx="6458400" cy="102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ourier"/>
                <a:ea typeface="Courier"/>
                <a:cs typeface="Courier"/>
                <a:sym typeface="Courier"/>
              </a:rPr>
              <a:t>Innovation </a:t>
            </a:r>
            <a:r>
              <a:rPr lang="en">
                <a:solidFill>
                  <a:srgbClr val="000000"/>
                </a:solidFill>
                <a:latin typeface="Courier"/>
                <a:ea typeface="Courier"/>
                <a:cs typeface="Courier"/>
                <a:sym typeface="Courier"/>
              </a:rPr>
              <a:t>improvements</a:t>
            </a:r>
            <a:r>
              <a:rPr lang="en">
                <a:solidFill>
                  <a:srgbClr val="000000"/>
                </a:solidFill>
                <a:latin typeface="Courier"/>
                <a:ea typeface="Courier"/>
                <a:cs typeface="Courier"/>
                <a:sym typeface="Courier"/>
              </a:rPr>
              <a:t> helped agricultural </a:t>
            </a:r>
            <a:r>
              <a:rPr lang="en">
                <a:solidFill>
                  <a:srgbClr val="000000"/>
                </a:solidFill>
                <a:latin typeface="Courier"/>
                <a:ea typeface="Courier"/>
                <a:cs typeface="Courier"/>
                <a:sym typeface="Courier"/>
              </a:rPr>
              <a:t>production</a:t>
            </a:r>
            <a:r>
              <a:rPr lang="en">
                <a:solidFill>
                  <a:srgbClr val="000000"/>
                </a:solidFill>
                <a:latin typeface="Courier"/>
                <a:ea typeface="Courier"/>
                <a:cs typeface="Courier"/>
                <a:sym typeface="Courier"/>
              </a:rPr>
              <a:t>, trading and </a:t>
            </a:r>
            <a:r>
              <a:rPr lang="en">
                <a:solidFill>
                  <a:srgbClr val="000000"/>
                </a:solidFill>
                <a:latin typeface="Courier"/>
                <a:ea typeface="Courier"/>
                <a:cs typeface="Courier"/>
                <a:sym typeface="Courier"/>
              </a:rPr>
              <a:t>transportations</a:t>
            </a:r>
            <a:r>
              <a:rPr lang="en">
                <a:solidFill>
                  <a:srgbClr val="000000"/>
                </a:solidFill>
                <a:latin typeface="Courier"/>
                <a:ea typeface="Courier"/>
                <a:cs typeface="Courier"/>
                <a:sym typeface="Courier"/>
              </a:rPr>
              <a:t>. </a:t>
            </a:r>
            <a:endParaRPr>
              <a:solidFill>
                <a:srgbClr val="000000"/>
              </a:solidFill>
              <a:latin typeface="Courier"/>
              <a:ea typeface="Courier"/>
              <a:cs typeface="Courier"/>
              <a:sym typeface="Courier"/>
            </a:endParaRPr>
          </a:p>
        </p:txBody>
      </p:sp>
      <p:sp>
        <p:nvSpPr>
          <p:cNvPr id="215" name="Google Shape;215;p37"/>
          <p:cNvSpPr txBox="1"/>
          <p:nvPr/>
        </p:nvSpPr>
        <p:spPr>
          <a:xfrm>
            <a:off x="3557725" y="1622100"/>
            <a:ext cx="4267500" cy="36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Courier"/>
                <a:ea typeface="Courier"/>
                <a:cs typeface="Courier"/>
                <a:sym typeface="Courier"/>
              </a:rPr>
              <a:t>Ex.</a:t>
            </a:r>
            <a:endParaRPr sz="2400">
              <a:latin typeface="Courier"/>
              <a:ea typeface="Courier"/>
              <a:cs typeface="Courier"/>
              <a:sym typeface="Courier"/>
            </a:endParaRPr>
          </a:p>
          <a:p>
            <a:pPr indent="-330200" lvl="0" marL="457200" rtl="0" algn="l">
              <a:spcBef>
                <a:spcPts val="0"/>
              </a:spcBef>
              <a:spcAft>
                <a:spcPts val="0"/>
              </a:spcAft>
              <a:buSzPts val="1600"/>
              <a:buFont typeface="Courier"/>
              <a:buChar char="●"/>
            </a:pPr>
            <a:r>
              <a:rPr b="1" lang="en" sz="1600">
                <a:latin typeface="Courier"/>
                <a:ea typeface="Courier"/>
                <a:cs typeface="Courier"/>
                <a:sym typeface="Courier"/>
              </a:rPr>
              <a:t>Pottery-</a:t>
            </a:r>
            <a:r>
              <a:rPr lang="en" sz="1600">
                <a:latin typeface="Courier"/>
                <a:ea typeface="Courier"/>
                <a:cs typeface="Courier"/>
                <a:sym typeface="Courier"/>
              </a:rPr>
              <a:t> used for trading and helped keep foods</a:t>
            </a:r>
            <a:endParaRPr sz="1600">
              <a:latin typeface="Courier"/>
              <a:ea typeface="Courier"/>
              <a:cs typeface="Courier"/>
              <a:sym typeface="Courier"/>
            </a:endParaRPr>
          </a:p>
          <a:p>
            <a:pPr indent="-330200" lvl="0" marL="457200" rtl="0" algn="l">
              <a:spcBef>
                <a:spcPts val="0"/>
              </a:spcBef>
              <a:spcAft>
                <a:spcPts val="0"/>
              </a:spcAft>
              <a:buSzPts val="1600"/>
              <a:buFont typeface="Courier"/>
              <a:buChar char="●"/>
            </a:pPr>
            <a:r>
              <a:rPr b="1" lang="en" sz="1600">
                <a:latin typeface="Courier"/>
                <a:ea typeface="Courier"/>
                <a:cs typeface="Courier"/>
                <a:sym typeface="Courier"/>
              </a:rPr>
              <a:t>Plows-</a:t>
            </a:r>
            <a:r>
              <a:rPr lang="en" sz="1600">
                <a:latin typeface="Courier"/>
                <a:ea typeface="Courier"/>
                <a:cs typeface="Courier"/>
                <a:sym typeface="Courier"/>
              </a:rPr>
              <a:t> made </a:t>
            </a:r>
            <a:r>
              <a:rPr lang="en" sz="1600">
                <a:latin typeface="Courier"/>
                <a:ea typeface="Courier"/>
                <a:cs typeface="Courier"/>
                <a:sym typeface="Courier"/>
              </a:rPr>
              <a:t>cultivation</a:t>
            </a:r>
            <a:r>
              <a:rPr lang="en" sz="1600">
                <a:latin typeface="Courier"/>
                <a:ea typeface="Courier"/>
                <a:cs typeface="Courier"/>
                <a:sym typeface="Courier"/>
              </a:rPr>
              <a:t> </a:t>
            </a:r>
            <a:r>
              <a:rPr lang="en" sz="1600">
                <a:latin typeface="Courier"/>
                <a:ea typeface="Courier"/>
                <a:cs typeface="Courier"/>
                <a:sym typeface="Courier"/>
              </a:rPr>
              <a:t>easier</a:t>
            </a:r>
            <a:endParaRPr sz="1600">
              <a:latin typeface="Courier"/>
              <a:ea typeface="Courier"/>
              <a:cs typeface="Courier"/>
              <a:sym typeface="Courier"/>
            </a:endParaRPr>
          </a:p>
          <a:p>
            <a:pPr indent="-330200" lvl="0" marL="457200" rtl="0" algn="l">
              <a:spcBef>
                <a:spcPts val="0"/>
              </a:spcBef>
              <a:spcAft>
                <a:spcPts val="0"/>
              </a:spcAft>
              <a:buSzPts val="1600"/>
              <a:buFont typeface="Courier"/>
              <a:buChar char="●"/>
            </a:pPr>
            <a:r>
              <a:rPr b="1" lang="en" sz="1600">
                <a:latin typeface="Courier"/>
                <a:ea typeface="Courier"/>
                <a:cs typeface="Courier"/>
                <a:sym typeface="Courier"/>
              </a:rPr>
              <a:t>Woven Textiles- </a:t>
            </a:r>
            <a:r>
              <a:rPr lang="en" sz="1600">
                <a:latin typeface="Courier"/>
                <a:ea typeface="Courier"/>
                <a:cs typeface="Courier"/>
                <a:sym typeface="Courier"/>
              </a:rPr>
              <a:t>used in trading and used to keep warm during cold weather</a:t>
            </a:r>
            <a:endParaRPr sz="1600">
              <a:latin typeface="Courier"/>
              <a:ea typeface="Courier"/>
              <a:cs typeface="Courier"/>
              <a:sym typeface="Courier"/>
            </a:endParaRPr>
          </a:p>
          <a:p>
            <a:pPr indent="-330200" lvl="0" marL="457200" rtl="0" algn="l">
              <a:spcBef>
                <a:spcPts val="0"/>
              </a:spcBef>
              <a:spcAft>
                <a:spcPts val="0"/>
              </a:spcAft>
              <a:buSzPts val="1600"/>
              <a:buFont typeface="Courier"/>
              <a:buChar char="●"/>
            </a:pPr>
            <a:r>
              <a:rPr b="1" lang="en" sz="1600">
                <a:latin typeface="Courier"/>
                <a:ea typeface="Courier"/>
                <a:cs typeface="Courier"/>
                <a:sym typeface="Courier"/>
              </a:rPr>
              <a:t>Metallurgy</a:t>
            </a:r>
            <a:r>
              <a:rPr lang="en" sz="1600">
                <a:latin typeface="Courier"/>
                <a:ea typeface="Courier"/>
                <a:cs typeface="Courier"/>
                <a:sym typeface="Courier"/>
              </a:rPr>
              <a:t>- used to make tools which made life easier </a:t>
            </a:r>
            <a:endParaRPr sz="1600">
              <a:latin typeface="Courier"/>
              <a:ea typeface="Courier"/>
              <a:cs typeface="Courier"/>
              <a:sym typeface="Courier"/>
            </a:endParaRPr>
          </a:p>
          <a:p>
            <a:pPr indent="-330200" lvl="0" marL="457200" rtl="0" algn="l">
              <a:spcBef>
                <a:spcPts val="0"/>
              </a:spcBef>
              <a:spcAft>
                <a:spcPts val="0"/>
              </a:spcAft>
              <a:buSzPts val="1600"/>
              <a:buFont typeface="Courier"/>
              <a:buChar char="●"/>
            </a:pPr>
            <a:r>
              <a:rPr b="1" lang="en" sz="1600">
                <a:latin typeface="Courier"/>
                <a:ea typeface="Courier"/>
                <a:cs typeface="Courier"/>
                <a:sym typeface="Courier"/>
              </a:rPr>
              <a:t>Wheels/ wheeled vehicles- </a:t>
            </a:r>
            <a:r>
              <a:rPr lang="en" sz="1600">
                <a:latin typeface="Courier"/>
                <a:ea typeface="Courier"/>
                <a:cs typeface="Courier"/>
                <a:sym typeface="Courier"/>
              </a:rPr>
              <a:t>good way for transportation </a:t>
            </a:r>
            <a:endParaRPr sz="1600">
              <a:latin typeface="Courier"/>
              <a:ea typeface="Courier"/>
              <a:cs typeface="Courier"/>
              <a:sym typeface="Courier"/>
            </a:endParaRPr>
          </a:p>
        </p:txBody>
      </p:sp>
      <p:pic>
        <p:nvPicPr>
          <p:cNvPr descr="Image result for pottery in neolithic revolution" id="216" name="Google Shape;216;p37"/>
          <p:cNvPicPr preferRelativeResize="0"/>
          <p:nvPr/>
        </p:nvPicPr>
        <p:blipFill>
          <a:blip r:embed="rId3">
            <a:alphaModFix/>
          </a:blip>
          <a:stretch>
            <a:fillRect/>
          </a:stretch>
        </p:blipFill>
        <p:spPr>
          <a:xfrm>
            <a:off x="333225" y="2126175"/>
            <a:ext cx="3151100" cy="2366675"/>
          </a:xfrm>
          <a:prstGeom prst="rect">
            <a:avLst/>
          </a:prstGeom>
          <a:noFill/>
          <a:ln cap="flat" cmpd="sng" w="38100">
            <a:solidFill>
              <a:schemeClr val="accent4"/>
            </a:solidFill>
            <a:prstDash val="dot"/>
            <a:round/>
            <a:headEnd len="sm" w="sm" type="none"/>
            <a:tailEnd len="sm" w="sm" type="none"/>
          </a:ln>
        </p:spPr>
      </p:pic>
      <p:pic>
        <p:nvPicPr>
          <p:cNvPr descr="Image result for plows in early agricultural societies" id="217" name="Google Shape;217;p37"/>
          <p:cNvPicPr preferRelativeResize="0"/>
          <p:nvPr/>
        </p:nvPicPr>
        <p:blipFill>
          <a:blip r:embed="rId4">
            <a:alphaModFix/>
          </a:blip>
          <a:stretch>
            <a:fillRect/>
          </a:stretch>
        </p:blipFill>
        <p:spPr>
          <a:xfrm>
            <a:off x="6501825" y="297055"/>
            <a:ext cx="2400850" cy="1568945"/>
          </a:xfrm>
          <a:prstGeom prst="rect">
            <a:avLst/>
          </a:prstGeom>
          <a:noFill/>
          <a:ln cap="flat" cmpd="sng" w="38100">
            <a:solidFill>
              <a:schemeClr val="accent4"/>
            </a:solidFill>
            <a:prstDash val="dot"/>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a:t>The development and </a:t>
            </a:r>
            <a:r>
              <a:rPr b="0" lang="en"/>
              <a:t>interaction</a:t>
            </a:r>
            <a:r>
              <a:rPr b="0" lang="en"/>
              <a:t> of early agriculture, pastoral and urban societies </a:t>
            </a:r>
            <a:endParaRPr b="0"/>
          </a:p>
        </p:txBody>
      </p:sp>
      <p:sp>
        <p:nvSpPr>
          <p:cNvPr id="223" name="Google Shape;223;p38"/>
          <p:cNvSpPr txBox="1"/>
          <p:nvPr>
            <p:ph idx="1" type="body"/>
          </p:nvPr>
        </p:nvSpPr>
        <p:spPr>
          <a:xfrm>
            <a:off x="4947375" y="391350"/>
            <a:ext cx="3855900" cy="4197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Courier"/>
                <a:ea typeface="Courier"/>
                <a:cs typeface="Courier"/>
                <a:sym typeface="Courier"/>
              </a:rPr>
              <a:t>Mesopotamia</a:t>
            </a:r>
            <a:r>
              <a:rPr lang="en">
                <a:solidFill>
                  <a:srgbClr val="000000"/>
                </a:solidFill>
                <a:latin typeface="Courier"/>
                <a:ea typeface="Courier"/>
                <a:cs typeface="Courier"/>
                <a:sym typeface="Courier"/>
              </a:rPr>
              <a:t>: tigris and euphrates river valley </a:t>
            </a:r>
            <a:endParaRPr>
              <a:solidFill>
                <a:srgbClr val="000000"/>
              </a:solidFill>
              <a:latin typeface="Courier"/>
              <a:ea typeface="Courier"/>
              <a:cs typeface="Courier"/>
              <a:sym typeface="Courier"/>
            </a:endParaRPr>
          </a:p>
          <a:p>
            <a:pPr indent="0" lvl="0" marL="0" rtl="0" algn="l">
              <a:spcBef>
                <a:spcPts val="1600"/>
              </a:spcBef>
              <a:spcAft>
                <a:spcPts val="0"/>
              </a:spcAft>
              <a:buNone/>
            </a:pPr>
            <a:r>
              <a:rPr b="1" lang="en">
                <a:solidFill>
                  <a:srgbClr val="000000"/>
                </a:solidFill>
                <a:latin typeface="Courier"/>
                <a:ea typeface="Courier"/>
                <a:cs typeface="Courier"/>
                <a:sym typeface="Courier"/>
              </a:rPr>
              <a:t>Nile river valley</a:t>
            </a:r>
            <a:r>
              <a:rPr lang="en">
                <a:solidFill>
                  <a:srgbClr val="000000"/>
                </a:solidFill>
                <a:latin typeface="Courier"/>
                <a:ea typeface="Courier"/>
                <a:cs typeface="Courier"/>
                <a:sym typeface="Courier"/>
              </a:rPr>
              <a:t>: egypt</a:t>
            </a:r>
            <a:endParaRPr>
              <a:solidFill>
                <a:srgbClr val="000000"/>
              </a:solidFill>
              <a:latin typeface="Courier"/>
              <a:ea typeface="Courier"/>
              <a:cs typeface="Courier"/>
              <a:sym typeface="Courier"/>
            </a:endParaRPr>
          </a:p>
          <a:p>
            <a:pPr indent="0" lvl="0" marL="0" rtl="0" algn="l">
              <a:spcBef>
                <a:spcPts val="1600"/>
              </a:spcBef>
              <a:spcAft>
                <a:spcPts val="0"/>
              </a:spcAft>
              <a:buNone/>
            </a:pPr>
            <a:r>
              <a:rPr b="1" lang="en">
                <a:solidFill>
                  <a:srgbClr val="000000"/>
                </a:solidFill>
                <a:latin typeface="Courier"/>
                <a:ea typeface="Courier"/>
                <a:cs typeface="Courier"/>
                <a:sym typeface="Courier"/>
              </a:rPr>
              <a:t>Indus river valley</a:t>
            </a:r>
            <a:r>
              <a:rPr lang="en">
                <a:solidFill>
                  <a:srgbClr val="000000"/>
                </a:solidFill>
                <a:latin typeface="Courier"/>
                <a:ea typeface="Courier"/>
                <a:cs typeface="Courier"/>
                <a:sym typeface="Courier"/>
              </a:rPr>
              <a:t>: harappa and mohenjo-daro</a:t>
            </a:r>
            <a:endParaRPr>
              <a:solidFill>
                <a:srgbClr val="000000"/>
              </a:solidFill>
              <a:latin typeface="Courier"/>
              <a:ea typeface="Courier"/>
              <a:cs typeface="Courier"/>
              <a:sym typeface="Courier"/>
            </a:endParaRPr>
          </a:p>
          <a:p>
            <a:pPr indent="0" lvl="0" marL="0" rtl="0" algn="l">
              <a:spcBef>
                <a:spcPts val="1600"/>
              </a:spcBef>
              <a:spcAft>
                <a:spcPts val="0"/>
              </a:spcAft>
              <a:buNone/>
            </a:pPr>
            <a:r>
              <a:rPr b="1" lang="en">
                <a:solidFill>
                  <a:srgbClr val="000000"/>
                </a:solidFill>
                <a:latin typeface="Courier"/>
                <a:ea typeface="Courier"/>
                <a:cs typeface="Courier"/>
                <a:sym typeface="Courier"/>
              </a:rPr>
              <a:t>Yellow river valley</a:t>
            </a:r>
            <a:r>
              <a:rPr lang="en">
                <a:solidFill>
                  <a:srgbClr val="000000"/>
                </a:solidFill>
                <a:latin typeface="Courier"/>
                <a:ea typeface="Courier"/>
                <a:cs typeface="Courier"/>
                <a:sym typeface="Courier"/>
              </a:rPr>
              <a:t>: shang and zhou dynasties</a:t>
            </a:r>
            <a:endParaRPr>
              <a:solidFill>
                <a:srgbClr val="000000"/>
              </a:solidFill>
              <a:latin typeface="Courier"/>
              <a:ea typeface="Courier"/>
              <a:cs typeface="Courier"/>
              <a:sym typeface="Courier"/>
            </a:endParaRPr>
          </a:p>
          <a:p>
            <a:pPr indent="0" lvl="0" marL="0" rtl="0" algn="l">
              <a:spcBef>
                <a:spcPts val="1600"/>
              </a:spcBef>
              <a:spcAft>
                <a:spcPts val="0"/>
              </a:spcAft>
              <a:buNone/>
            </a:pPr>
            <a:r>
              <a:rPr b="1" lang="en">
                <a:solidFill>
                  <a:srgbClr val="000000"/>
                </a:solidFill>
                <a:latin typeface="Courier"/>
                <a:ea typeface="Courier"/>
                <a:cs typeface="Courier"/>
                <a:sym typeface="Courier"/>
              </a:rPr>
              <a:t>Mesoamerica</a:t>
            </a:r>
            <a:r>
              <a:rPr lang="en">
                <a:solidFill>
                  <a:srgbClr val="000000"/>
                </a:solidFill>
                <a:latin typeface="Courier"/>
                <a:ea typeface="Courier"/>
                <a:cs typeface="Courier"/>
                <a:sym typeface="Courier"/>
              </a:rPr>
              <a:t>: olmecs</a:t>
            </a:r>
            <a:endParaRPr>
              <a:solidFill>
                <a:srgbClr val="000000"/>
              </a:solidFill>
              <a:latin typeface="Courier"/>
              <a:ea typeface="Courier"/>
              <a:cs typeface="Courier"/>
              <a:sym typeface="Courier"/>
            </a:endParaRPr>
          </a:p>
          <a:p>
            <a:pPr indent="0" lvl="0" marL="0" rtl="0" algn="l">
              <a:spcBef>
                <a:spcPts val="1600"/>
              </a:spcBef>
              <a:spcAft>
                <a:spcPts val="0"/>
              </a:spcAft>
              <a:buNone/>
            </a:pPr>
            <a:r>
              <a:rPr b="1" lang="en">
                <a:solidFill>
                  <a:srgbClr val="000000"/>
                </a:solidFill>
                <a:latin typeface="Courier"/>
                <a:ea typeface="Courier"/>
                <a:cs typeface="Courier"/>
                <a:sym typeface="Courier"/>
              </a:rPr>
              <a:t>Andes</a:t>
            </a:r>
            <a:r>
              <a:rPr lang="en">
                <a:solidFill>
                  <a:srgbClr val="000000"/>
                </a:solidFill>
                <a:latin typeface="Courier"/>
                <a:ea typeface="Courier"/>
                <a:cs typeface="Courier"/>
                <a:sym typeface="Courier"/>
              </a:rPr>
              <a:t>: chavin</a:t>
            </a:r>
            <a:endParaRPr>
              <a:solidFill>
                <a:srgbClr val="000000"/>
              </a:solidFill>
              <a:latin typeface="Courier"/>
              <a:ea typeface="Courier"/>
              <a:cs typeface="Courier"/>
              <a:sym typeface="Courier"/>
            </a:endParaRPr>
          </a:p>
          <a:p>
            <a:pPr indent="0" lvl="0" marL="0" rtl="0" algn="l">
              <a:spcBef>
                <a:spcPts val="16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